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DEE36-F111-4576-8957-27CA4D59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E4C4A-FCCF-41B8-B192-455FD785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BC95F-18C4-425A-AE4E-A4230A75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0676C-9C75-4462-8FDB-D0A33E5B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D0938-94D5-47BB-849C-8FF78C94B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2AB27-7C2C-428E-B024-E54250D6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2CA45-097A-447A-9416-83EE8D9E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19965-F62C-4919-93E2-85482A72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DA675-A604-4FA2-8BB9-59A5CA3E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93A17-D130-4801-B835-49A3F84D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60161-99ED-4C3E-BEE2-D1D14EC2F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02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高小雁 VTE 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 预防概述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高小雁 VTE 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 预防的监测与评估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 预防的挑战与展望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高小雁的 VTE 预防案例分析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 预防概述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VTE（静脉血栓栓塞症）是一种由于血液在静脉内不正常凝结，造成血管阻塞，影响血液循环的疾病。它包括深静脉血栓形成（DVT）和肺血栓栓塞症（PTE）。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VTE是一种常见的血管疾病，其形成与多种因素有关，如血流缓慢、血管壁损伤和血液高凝状态等。DVT通常发生在深静脉内，而PTE则是由DVT脱落的血栓随血液循环进入肺部所致。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 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VTE的发生与多种风险因素相关，包括年龄、性别、遗传因素、慢性疾病、创伤、手术、长期卧床等。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年龄和性别是两个重要的不可改变的风险因素。此外，一些慢性疾病，如癌症、糖尿病、心血管疾病等，也会增加VTE的风险。创伤、手术和长期卧床则是诱发VTE的常见原因。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 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预防VTE对于降低发病率和死亡率具有重要意义，有效的预防措施能够显著减少VTE的发生。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预防包括一般预防和特殊预防。一般预防措施包括戒烟、控制慢性疾病、适当运动等。特殊预防则针对存在高风险的人群，采取药物预防和机械预防等措施，如使用抗凝药物和穿戴弹力袜等。预防VTE不仅有助于降低发病率和死亡率，还能减轻患者的痛苦和经济负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 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高小雁 VTE 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抗凝药物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如华法林、利伐沙班等，可以抑制血液凝固，降低血栓形成的风险。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如尿激酶、链激酶等，可以溶解已经形成的血栓。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药物预防的注意事项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在使用药物预防时，需要遵循医生的建议，定期监测凝血功能，避免过度抗凝或溶栓导致出血风险。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间歇性充气加压装置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通过充气加压装置对下肢进行加压，促进下肢血液循环，预防血栓形成。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物理预防的注意事项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在使用物理预防时，需要遵循医生的建议，注意使用方法和注意事项，避免造成损伤或不适。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下肢气压治疗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通过周期性的充气和放气，对下肢进行压迫，促进下肢血液循环，预防血栓形成。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59" r="201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保持低盐、低脂、低糖的饮食习惯，多食用富含纤维素的蔬菜和水果，减少高热量、高脂肪的食物摄入。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根据个人情况选择适合自己的运动方式，如散步、慢跑、游泳等，适量运动可以促进血液循环，预防血栓形成。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保持健康的体重范围，过重或肥胖会增加血栓形成的风险。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戒烟可以降低血液黏稠度，减少血栓形成的风险；限制酒精摄入量可以保护心血管健康。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 预防的监测与评估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https://d.book118.com/938133020102006036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2024-09-16T01:42:31.902</cp:lastPrinted>
  <dcterms:created xsi:type="dcterms:W3CDTF">2024-09-15T17:42:31Z</dcterms:created>
  <dcterms:modified xsi:type="dcterms:W3CDTF">2024-09-15T17:42:33Z</dcterms:modified>
</cp:coreProperties>
</file>