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13E7-192A-4F4A-ADF5-70C6AA93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CB9A3-84A0-49D7-8044-F6CE97198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D460C-4F22-4AB6-B56C-C3B040321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D89D7-5A18-4275-A642-4CCF4032A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7317D-61EE-4EF5-839D-96172828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2A8C5-97E3-4F53-9B78-A4059243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2A5D71-0796-454A-B63D-C1ECE004E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62BE6-3F8F-4CF3-A821-2FE9619E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2DE66-EFD6-45AB-9A16-8911810F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30315-DFD0-45A9-BA26-ED41716C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DCA7F-28E8-4FA8-8B3E-B75E34C0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3055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夏花有关荷花的知识课件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荷花的历史和文化价值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荷花的观赏和栽培技巧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荷花的药用和经济价值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荷花简介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荷花起源于亚洲的热带地区，包括印度、中国和越南等。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荷花现在分布在世界各地，包括亚洲、欧洲、美洲和非洲等地。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荷花的起源和分布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荷花是一种多年生水生植物，具有粗壮的根茎和绿色的叶子。它们通常在夏季开花，花朵有各种颜色和形状，包括红色、粉色、白色和黄色等。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荷花根据其特征和用途可以分为多种类型，包括观赏荷花、食用荷花和药用荷花等。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荷花的特征和分类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生态习性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荷花是一种适应性强的植物，可以在各种水域环境中生长。它们通常在浅水地区生长，但也可以在深水地区生长。荷花需要充足的阳光和营养物质来支持其生长。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生长环境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荷花生长的最佳环境是温暖湿润的地方，但也可以在干燥和寒冷的气候中生长。它们通常在湖泊、池塘和水库等水域中生长，也可以在家庭花园和其他地方种植。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荷花的生态习性和生长环境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荷花的历史和文化价值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荷花在中国文化中具有丰富的象征意义，被视为高雅、纯洁、谦虚的象征，常被用于形容人的品格和道德修养。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荷花在中国文化中的地位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象征意义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荷花作为文化符号，经常出现在文学作品、绘画、雕塑等艺术形式中，成为人们表达审美和情感的重要载体。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文化符号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21167" r="2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在一些传统节日和庆典中，荷花被用作重要的装饰物和表演元素，如龙舟比赛和舞蹈表演等。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节日习俗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《采莲曲》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汉乐府民歌，描绘了江南水乡的荷花美景和人们在荷花丛中欢歌笑语的画面。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《爱莲说》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周敦颐在这篇经典散文中，将荷花与君子品格联系起来，赞美其“出淤泥而不染，濯清涟而不妖”的高尚品质。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《荷塘月色》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朱自清的散文名篇，细腻地描绘了荷塘月色之美，表达了对自然和生活的热爱。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208" r="17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荷花诗词欣赏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荷花民间传说和神话故事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荷花民间传说中最为著名的是关于西施的故事，相传西施在荷花盛开的池塘中沐浴，使得荷花沾上了她的美丽和灵气。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传说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荷花在神话中常被赋予神力，如传说中的哪吒重生后所踏的莲花，就是荷花的变形。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神话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https://d.book118.com/938133055104006023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2024-08-30T08:55:54.790</cp:lastPrinted>
  <dcterms:created xsi:type="dcterms:W3CDTF">2024-08-30T00:55:54Z</dcterms:created>
  <dcterms:modified xsi:type="dcterms:W3CDTF">2024-08-30T00:55:56Z</dcterms:modified>
</cp:coreProperties>
</file>