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B08F06-E193-4B9E-8AEB-4F66BB125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66D4D-C4E0-44E8-9306-1699B7250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1D3404-CAC9-45AC-81F9-0D1E5C4D1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679999-CA1A-4303-A71D-9AD16B7FD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4AF46E-C318-4994-AB1A-A9F3FB96D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5582D8-DB4C-4E28-9A0E-3937CE953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D09588-9B15-404E-8013-3A8B362D3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0C2221-16A0-499F-A101-C10F438AE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5D382F-F4B4-438D-AA0A-2C4F624B9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2DB5B-F684-4C07-9B86-06086CD9F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8617E-72E0-47DB-8FAA-E55EA24E5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3310711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美团外卖消费人群分析报告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美团外卖消费人群概述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消费者群体细分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美团外卖市场竞争态势及消费者选择因素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分析美团外卖消费人群的特征、消费习惯及趋势，为企业决策提供参考。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随着外卖行业的快速发展，美团外卖作为国内领先的外卖平台，拥有庞大的用户群体和丰富的消费数据。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美团外卖平台消费数据、用户调查问卷、第三方研究报告等。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量分析和定性分析相结合的方法，包括数据挖掘、统计分析、用户画像、趋势预测等。通过对数据的深入挖掘和分析，揭示消费人群的特征和消费习惯，为企业提供更精准的市场营销策略和产品优化建议。同时，结合用户调查问卷和第三方研究报告，对分析结果进行验证和补充，提高报告的准确性和可信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数据来源和分析方法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美团外卖消费人群概述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250" r="122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美团外卖的消费者主要集中在20-40岁之间，其中25-35岁的年轻人是消费主力军。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职业背景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收入水平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男女比例大致相当，但女性消费者在部分餐饮品类上表现出更高的活跃度。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上班族和学生是美团外卖的主要消费群体，他们通常时间较为紧张，追求便捷快速的用餐体验。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消费者收入水平整体较高，具备一定的消费能力和品质追求。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消费者基本特征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一线城市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北京、上海、广州、深圳等一线城市是美团外卖的主要消费市场，消费者密度和订单量均居高不下。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二三线城市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随着外卖市场的不断下沉，二三线城市的消费者数量也在快速增长，成为美团外卖新的增长点。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城乡差异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城乡消费者在美团外卖的消费习惯和品类选择上存在较大差异，城市消费者更注重品质和多样性，而农村消费者则更看重价格和实惠。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消费者地域分布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消费者使用频率与时段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消费者在不同场景下的用餐需求不同，如工作日主要解决快速就餐问题，而周末则更倾向于家庭聚餐或朋友聚会等场景。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场景选择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大部分美团外卖的消费者每周使用频率在1-3次之间，但也有部分高频用户每天都会使用。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使用频率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午餐和晚餐是美团外卖的主要用餐时段，其中午餐时段的订单量最大。此外，随着夜宵文化的兴起，夜宵时段的订单量也在逐渐增长。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用餐时段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热门菜品类别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中式快餐、小吃夜宵、甜品饮品等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口味偏好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辣、麻、甜、酸等多样化口味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地域特色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不同地区消费者对于本地特色菜品的偏好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季节性需求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随季节变化，消费者对于火锅、烧烤等季节性菜品的需求波动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点餐偏好与口味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价格区间选择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消费者对满减、折扣等促销活动的参与度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促销活动响应度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消费频次与金额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会员体系利用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会员消费者与非会员消费者在消费能力与行为上的差异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不同消费者对于价格区间的接受程度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高频低额与低频高额消费者的分布与特点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价格敏感度与消费能力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59251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订单类型与配送方式选择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763829" y="2569823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单人餐、多人餐、家庭套餐等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763829" y="2079489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订单类型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864089" y="5221258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工作日与周末、用餐高峰期与非高峰期订单量的差异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2864089" y="4730924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订单时间分布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822697" y="5221258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消费者对发票、餐具、无接触配送等特殊需求的提出与处理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6822697" y="4730924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特殊需求处理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972595" y="2785723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普通配送、加急配送、到店自取等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972595" y="2295389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配送方式</a:t>
            </a:r>
          </a:p>
        </p:txBody>
      </p:sp>
      <p:sp>
        <p:nvSpPr>
          <p:cNvPr id="33" name="Freeform 33"/>
          <p:cNvSpPr/>
          <p:nvPr/>
        </p:nvSpPr>
        <p:spPr>
          <a:xfrm>
            <a:off x="3096623" y="2700021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7548" y="1104984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6896" y="2660051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6254" y="1513484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3631" y="2055449"/>
            <a:ext cx="461677" cy="550831"/>
            <a:chOff x="7803631" y="2055449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9842" y="2161366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3631" y="2055449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5463" y="3242807"/>
            <a:ext cx="664559" cy="579787"/>
            <a:chOff x="3615463" y="3242807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5463" y="3382158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61125" y="3242807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6418" y="3388259"/>
            <a:ext cx="577690" cy="614458"/>
            <a:chOff x="6456418" y="3388259"/>
            <a:chExt cx="577690" cy="614458"/>
          </a:xfrm>
        </p:grpSpPr>
        <p:sp>
          <p:nvSpPr>
            <p:cNvPr id="44" name="Freeform 44"/>
            <p:cNvSpPr/>
            <p:nvPr/>
          </p:nvSpPr>
          <p:spPr>
            <a:xfrm>
              <a:off x="6794364" y="3388259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6418" y="3573425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5864" y="3689344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3972" y="3639147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10292" y="1832578"/>
            <a:ext cx="559445" cy="701972"/>
            <a:chOff x="5010292" y="1832578"/>
            <a:chExt cx="559445" cy="701972"/>
          </a:xfrm>
        </p:grpSpPr>
        <p:sp>
          <p:nvSpPr>
            <p:cNvPr id="49" name="Freeform 49"/>
            <p:cNvSpPr/>
            <p:nvPr/>
          </p:nvSpPr>
          <p:spPr>
            <a:xfrm>
              <a:off x="5401504" y="1832578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3885" y="1928296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10292" y="2189448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评价内容与情感倾向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消费者对菜品、配送、服务等方面的评价内容及情感倾向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满意度分布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不同星级评价的消费者分布及满意度差异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差评原因分析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针对差评内容进行归类分析，找出主要问题与改进方向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改进措施与效果跟踪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针对问题采取的改进措施及后续效果跟踪评估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评价反馈及满意度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消费者群体细分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https://d.book118.com/938133107117006044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2024-09-25T01:30:17.639</cp:lastPrinted>
  <dcterms:created xsi:type="dcterms:W3CDTF">2024-09-24T17:30:17Z</dcterms:created>
  <dcterms:modified xsi:type="dcterms:W3CDTF">2024-09-24T17:30:19Z</dcterms:modified>
</cp:coreProperties>
</file>