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B3372-B6C4-4FD3-B76E-527F1A97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D2596-6DE5-4D41-8C13-842272D6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220F-2D3C-4A5D-BEF4-CAB791B6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24A42-E63A-4D96-9226-E23788887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4D2E2-3D2B-4DAF-A855-072F8B4E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35D2D-4AB3-4C3E-A64E-06DC6B53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652E1-102F-4916-9909-63CAC274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AC24D-5E5E-48EE-B0E8-20A0D8E1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85229-983E-4B84-882E-FCB1D8E8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DEFF-683B-47DD-8DC0-797CFD30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AA083-E642-43F4-94F9-DDC53F17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40420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《正确认识自尊自信》ppt课件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自尊与自信的区别与联系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如何培养自尊自信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自尊自信的误区与挑战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自尊自信在不同场合的应用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自尊自信的定义与重要性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指个体对自己所持有的价值、能力和成就的认知和评价，是自我意识的重要组成部分。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指个体对自己能力和价值的信任和肯定，表现为在面对挑战和困难时能够积极应对和克服。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自尊自信的含义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自尊自信有助于个体更加清晰地认识自己的优点和不足，从而更好地规划自己的发展方向。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增强自我效能感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自尊自信能够使个体更加确信自己能够完成任务和目标，提高自我效能感。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自尊自信能够激发个体的内在动力，促使个体不断努力追求自我完善和成长。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自尊自信对个人发展的影响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020" b="160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自尊自信对人际关系的影响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自尊自信的个体更容易与他人建立良好的人际关系，因为他们的自我认知和价值感使他们更加开放和包容。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自尊自信的个体在沟通中更加坦诚和自信，能够有效地表达自己的观点和需求，提高沟通效果。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在团队协作中，自尊自信的个体能够发挥自己的优势，为团队的成功做出贡献，同时也能够尊重和欣赏他人的贡献。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自尊与自信的区别与联系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自尊是指个体对自己所持有的价值、尊严和重要性的认知和评价。自尊表现为自我肯定、自我接纳和自我认同，是对自己能力和价值的评价和认知。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自信是指个体对自己能力和价值的信任和肯定，相信自己能够完成任务、达成目标并克服困难。自信表现为自我信任、自我肯定和自我效能，是个人对自己能力和价值的认知和评价。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自尊与自信的定义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自尊更强调个体对自己价值和尊严的认知和评价，而自信更强调个体对自己能力和价值的信任和肯定。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自尊是个体的内在感受和认知，而自信是个体对自己能力和价值的实际表现和评价。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自尊更多地涉及到个体对自己价值和尊严的认同，而自信更多地涉及到个体对自己能力和价值的信任。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自尊与自信的区别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自尊和自信是相互关联的，自尊是自信的基础，而自信是自尊的表现。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自尊和自信都涉及到个体对自己价值和能力的认知和评价，只是侧重点不同。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自尊和自信可以相互促进，高自尊的人往往更容易建立自信，而自信的人也更容易获得自尊。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自尊和自信都是个人成长和发展中重要的心理品质，对个人的成功和幸福有着重要的影响。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自尊与自信的联系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如何培养自尊自信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了解自己的优势和特长是培养自尊自信的基础。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通过自我反思和他人反馈，明确自己的优点和长处，意识到自己在某些方面比别人更优秀，从而产生自豪感和自信心。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认识自己的优点和长处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勇敢面对困难和挑战是培养自尊自信的关键。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在面对困难和挑战时，保持积极的心态，不轻易放弃，通过克服困难来提升自信心，同时认识到自己的潜力和能力。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https://d.book118.com/938134042010006030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2024-09-06T06:02:14.227</cp:lastPrinted>
  <dcterms:created xsi:type="dcterms:W3CDTF">2024-09-05T22:02:14Z</dcterms:created>
  <dcterms:modified xsi:type="dcterms:W3CDTF">2024-09-05T22:02:16Z</dcterms:modified>
</cp:coreProperties>
</file>