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D8549-241A-4531-BE8C-EC405CA25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728D2-757D-4EC3-BE32-8FDA27E92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D1B66-77F6-4D22-9A65-9D25E0527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C7F3D0-B8C4-4313-B331-59B60EBB9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9A4679-7AE0-4610-AD7D-C380320EA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0241F3-9045-4BCC-A88D-47C50F9A1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0E6233-DCC2-499E-B6B8-1F8408D94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356D11-7EAC-497A-BE05-0A0E7498E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897EB-D727-4112-BC39-EE6A0BA7F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5339E-21E0-438E-88E1-AF5D945B4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53FDD-E7C7-4EC7-B641-00476FB96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8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34053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加强团队协作的沟通技术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沟通技术在团队协作中的应用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团队协作中的沟通障碍及解决方法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强化团队协作的沟通策略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团队协作中沟通技术的实践案例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提升团队协作沟通能力的培训与建议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通过明确的分工，每个成员可以专注于自己的任务，从而提高整体工作效率。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协同解决问题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团队成员可以共享知识、技能和资源，从而更快地完成任务。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面对复杂问题时，团队成员可以共同讨论、集思广益，找到更好的解决方案。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提升工作效率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良好的团队协作有助于建立成员之间的信任，增强彼此之间的合作意愿。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913" r="1091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团队成员之间的沟通有助于消除误解和分歧，增强团队凝聚力。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团队协作有助于成员之间形成共同的目标和愿景，从而激发团队士气。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共同目标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加强团队凝聚力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063" b="50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195" b="141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促进创新思维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团队成员具有不同的背景、经验和技能，这种多样性有助于激发创新思维。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思想碰撞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团队成员之间的交流和讨论有助于产生新的想法和解决方案，促进创新思维的发展。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鼓励尝试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团队协作鼓励成员尝试新的方法和思路，从而培养创新意识和实践能力。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沟通技术在团队协作中的应用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使用简洁清晰的语言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避免使用模糊、晦涩的词汇和语句，用简洁明了的语言表达观点和需求。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保持开放心态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尊重他人的观点和意见，以开放、包容的心态进行沟通，促进团队的合作与协同。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在团队沟通中，首先要明确沟通的目标和意图，确保信息传达的准确性和高效性。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4639" b="463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有效的沟通技巧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在团队沟通中，倾听他人的观点和意见至关重要。要积极倾听，给予他人充分的表达空间。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设身处地地考虑对方的立场和需要，加深对对方观点的理解，有助于建立共识和信任。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理解对方立场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542" r="13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鼓励团队成员提问和反馈，以便更好地了解彼此的想法和需求，促进信息的准确传递。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鼓励提问和反馈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表达清晰明确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在给予反馈时，要确保表达清晰、明确，避免模棱两可或含糊不清的表述。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及时给予反馈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对团队成员的工作表现和成果给予及时、具体的反馈，以便对方了解自己的工作状况和改进方向。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注重表达方式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在表达观点和需求时，要注重表达方式的选择，尽量以积极、建设性的方式进行沟通，避免产生负面情绪和冲突。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反馈与表达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团队协作中的沟通障碍及解决方法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1" r="113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435" b="1743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9847" b="1984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沟通障碍的类型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由于使用不同的术语、方言或语言习惯，导致信息传递不准确或产生误解。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团队成员来自不同文化背景，可能对某些行为、观念或价值观存在理解差异。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个人情绪、态度或偏见可能影响沟通效果，造成信息传递失真或沟通不畅。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团队内部层级过多、职责不清或沟通渠道不畅，可能导致信息传递延误或失真。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语言障碍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文化障碍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心理障碍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组织结构障碍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缺乏共同语言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文化差异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情绪与态度问题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组织结构不合理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分析沟通障碍的原因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4436" r="443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80" r="168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团队成员没有建立起共同的语言或术语体系，导致沟通时产生误解。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不同文化背景的成员对同一事物可能有不同的理解和看法。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个人情绪不稳定、态度消极或存在偏见，可能影响沟通的顺利进行。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团队内部组织结构复杂、职责划分不清或沟通渠道不畅，可能导致信息传递受阻。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https://d.book118.com/938134053052006025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2024-09-02T00:40:16.883</cp:lastPrinted>
  <dcterms:created xsi:type="dcterms:W3CDTF">2024-09-01T16:40:16Z</dcterms:created>
  <dcterms:modified xsi:type="dcterms:W3CDTF">2024-09-01T16:40:19Z</dcterms:modified>
</cp:coreProperties>
</file>