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8E4ACE-A5B9-45AF-9F39-012A745AC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C2853-9A19-4469-83F4-62B7DBEB3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577EAF-C28E-4A71-96FB-D1EE7F9A1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887164-99E5-4237-9442-88FC7520E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10F5A6-2E65-42E2-ABB3-74C32F7EA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207D2F-1F57-46F2-ABD0-0D09A405E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A3C8C1-946B-442B-9B27-DF3EF3E79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E61386-EC0D-4B68-8C61-6E3BDBF78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3A58A-BAB1-4E39-AED3-DFD70F8D2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B3062-A250-45E9-91DC-934480D8D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58679A-6340-41BD-8073-9E7259B12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13504604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高职院校人才培养模式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人才培养目标与定位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课程体系建设与改革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师资队伍建设与提升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校企合作与产教融合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学生综合素质培养与拓展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质量评价与持续改进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人才培养目标与定位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240" b="424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3875" b="1387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高职院校教育目标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培养高素质技术技能人才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高职院校致力于培养具备良好职业道德、创新精神和实践能力的高素质技术技能人才，满足社会经济发展对人才的需求。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促进区域经济社会发展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高职院校紧密结合区域经济社会发展需求，为地方经济提供有力的人才保障和智力支持。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推动学生全面发展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高职院校注重学生的全面发展，关注学生的知识、能力、素质等方面的培养，提高学生的综合素质和就业竞争力。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市场需求与职业定位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高职院校注重学生的职业素养培养，通过实践教学、校企合作等方式，提高学生的职业技能和职业素养，增强学生的就业竞争力。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强化职业素养培养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高职院校通过深入调研和分析市场需求，了解行业发展趋势和人才需求状况，及时调整专业设置和课程内容，确保人才培养与市场需求紧密对接。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紧密对接市场需求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高职院校根据专业特点和市场需求，明确学生的职业定位和发展方向，帮助学生树立正确的职业观和就业观。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明确职业定位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制定科学合理的人才培养方案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高职院校根据教育目标、市场需求和职业定位，制定科学合理的人才培养方案，明确人才培养的规格、标准和质量要求。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构建完善的课程体系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高职院校构建完善的课程体系，包括公共基础课、专业基础课、专业课和实践教学等环节，确保学生掌握扎实的专业知识和实践技能。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强化实践教学环节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高职院校注重实践教学环节，通过校内实训、校外实习、社会实践等方式，提高学生的实践能力和创新能力，培养学生的职业素养和团队合作精神。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人才培养规格与标准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课程体系建设与改革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25" r="146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将课程按照知识领域、技能要求和职业素养进行模块化划分，便于学生按需选择和组合。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模块化课程设计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在理论课程中融入实践元素，增加案例分析、模拟操作等实践性教学内容，提高学生实际操作能力。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理论与实践相结合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在保证专业核心课程的基础上，增加选修课程比例，允许学生根据个人兴趣和职业规划选择相关课程。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选修与必修相结合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课程结构优化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及时更新教学内容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根据行业发展和技术进步，及时调整和更新课程内容，确保教学内容与市场需求保持同步。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引入行业前沿技术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将行业最新技术、工艺和方法引入课堂，让学生了解并掌握行业前沿动态。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强化职业素养教育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在课程内容中融入职业素养教育，培养学生职业道德、职业精神和团队协作能力等综合素质。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课程内容更新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加强校企合作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与相关企业建立紧密合作关系，共同制定实践教学计划，提供实习岗位和实训资源，实现学校教育与企业需求的无缝对接。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推行导师制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为每位学生配备专业导师，指导学生进行实践学习和职业规划，提升学生实践能力和职业素养。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完善实践教学体系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构建包括实验、实训、实习、课程设计等在内的实践教学体系，确保学生获得足够的实践机会。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实践教学环节加强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师资队伍建设与提升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部分教师教学理念陈旧，教学方法和手段单一，难以满足人才培养的需求。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高职院校教师队伍数量不足，结构不合理，缺乏高水平的专业带头人和骨干教师。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教师队伍的学历层次和职称结构偏低，缺乏实践经验和职业素养。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教师队伍现状与问题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加强教师实践能力的培养，鼓励教师到企业挂职锻炼、参与技术研发等，提升教师的实践经验和职业素养。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推行教师学术休假制度，支持教师参加学术会议、研修活动等，促进教师学术交流和合作。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927" r="4927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建立完善的教师培训制度，包括岗前培训、在职培训、定期轮训等，提高教师的教育教学能力。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教师培训与进修机制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https://d.book118.com/938135046043006034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2024-09-12T16:05:01.633</cp:lastPrinted>
  <dcterms:created xsi:type="dcterms:W3CDTF">2024-09-12T08:05:01Z</dcterms:created>
  <dcterms:modified xsi:type="dcterms:W3CDTF">2024-09-12T08:05:03Z</dcterms:modified>
</cp:coreProperties>
</file>