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6B2D8-2B8D-446C-9EAB-61EBC3BF9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949DB-9BD5-4769-AA9E-979D125E4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9AD76-79BF-426F-AE7B-3707BE6E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0BA80-A991-43CE-866F-002ADD733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4B4CD6-83BA-4C80-BA54-2F3718C9A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FA655-3200-42E9-873A-3A6C1DE2C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245E5-8421-432D-A4EE-6A44A8EA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35A34-93F5-4FCD-B3E0-83AE811F2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8B70C-E483-49B3-9B09-57567D0BE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7211A-2238-47C5-8484-F12E0E3B4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42721-2988-4837-96A8-95DEE868A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50510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社区护理糖尿病PPT剧本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社区护理糖尿病介绍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社区护理在糖尿病管理中的作用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社区护理在糖尿病管理中的实践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社区护理糖尿病的未来发展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社区护理糖尿病介绍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糖尿病是一种常见的慢性疾病，由胰岛素分泌不足或作用缺陷引起，导致血糖升高。糖尿病主要分为1型和2型两种类型。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疾病，其特征是血糖水平异常升高。糖尿病的病因主要包括胰岛素分泌不足或作用缺陷，导致身体无法正常利用葡萄糖。根据发病机制，糖尿病主要分为1型和2型两种类型。1型糖尿病主要是由于胰岛素分泌不足引起，而2型糖尿病主要是由于胰岛素抵抗或作用缺陷引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糖尿病在全球范围内呈上升趋势，特别是在发展中国家。糖尿病的发病率和患病率随着年龄的增长而增加，但近年来在年轻人群中也有所上升。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流行病学数据显示，全球范围内糖尿病的发病率和患病率呈上升趋势。特别是在发展中国家，由于生活方式的改变和人口老龄化，糖尿病的患病率不断攀升。在发达国家，糖尿病的流行也相当普遍，给公共卫生带来巨大挑战。值得注意的是，糖尿病的发病率和患病率随着年龄的增长而增加，但近年来在年轻人群中也有所上升，这可能与生活方式的改变和肥胖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糖尿病对个人和社会都产生深远的影响。它会导致多种并发症，如心血管疾病、肾脏疾病、神经病变等，严重影响患者的生活质量。同时，糖尿病也给社会带来巨大的经济负担。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严重的慢性疾病，对个人和社会都产生深远的影响。糖尿病会导致多种并发症，如心血管疾病、肾脏疾病、神经病变等，这些并发症不仅严重影响患者的生活质量，还会增加家庭和社会的医疗负担。此外，糖尿病的长期治疗和管理需要大量的医疗资源和经济投入，给社会带来巨大的经济负担。因此，对糖尿病的预防和管理是社区护理的重要任务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糖尿病的社区影响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社区护理在糖尿病管理中的作用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社区护理是以社区为单位，以社区居民为服务对象，提供预防、保健、康复、健康教育及计划生育等方面的护理服务。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社区护理具有连续性、综合性、协调性和可及性的特点，能够满足社区居民在糖尿病管理方面的多元化需求。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001" b="50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社区护理在糖尿病管理中的优势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覆盖面广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社区护理能够覆盖整个社区范围内的糖尿病患者，提供全面的护理服务。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社区护理注重预防糖尿病及其并发症的发生，通过健康教育、生活方式干预等措施提高居民的自我管理能力。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社区护理提供综合性的护理服务，包括血糖监测、药物治疗、饮食指导、运动建议等，有助于全面控制糖尿病病情。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52" b="11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为每位糖尿病患者建立健康档案，记录病情状况、治疗情况及护理措施，便于跟踪随访和管理。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开展糖尿病健康教育活动，提高居民对糖尿病的认识和自我管理能力，包括饮食控制、运动锻炼、血糖监测等方面的知识。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定期对糖尿病患者进行随访，了解病情变化和护理效果，及时调整护理计划和措施。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组建由医生、护士、营养师、运动康复师等组成的团队，共同为糖尿病患者提供专业化的护理服务。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社区护理在糖尿病管理中的实施方式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社区护理在糖尿病管理中的实践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https://d.book118.com/938135051013006032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2024-09-09T08:01:29.247</cp:lastPrinted>
  <dcterms:created xsi:type="dcterms:W3CDTF">2024-09-09T00:01:29Z</dcterms:created>
  <dcterms:modified xsi:type="dcterms:W3CDTF">2024-09-09T00:01:31Z</dcterms:modified>
</cp:coreProperties>
</file>