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D112E-9DF4-40C0-B4DB-3D07AEB4A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1EDCA-E971-43D0-8482-E15ABDA7B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A2EA7-B70D-423E-95CC-51B0CF682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04878-ED25-4209-9C48-9EA7F3EF7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548C1F-CC9B-4B8D-8B00-02724AF9C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D1CC1F-58C8-48DD-9B03-7D2F0F011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21AB2-0E8E-40FA-9329-8B82E8A12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EA261-D72C-4B45-BA0A-AF903940F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E7DD8-0AC1-4682-9627-1648BA564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12D8C-52B1-4172-B548-BF986C29E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DA7AB-D768-4E43-BCF5-4E32225FA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3601500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A CLICK TO UNLIMITED POSSIBILITES,a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撰写研究生毕业论文的研究目的与研究方法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 CLICK TO UNLIMITED POSSIBILITES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了解研究目的的重要性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研究方法的撰写要点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研究目的和研究方法的关联性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研究目的的撰写要点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研究方法的概述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了解研究目的的重要性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明确研究目的的意义</a:t>
            </a:r>
            <a:endParaRPr lang="zh-CN" altLang="en-US"/>
          </a:p>
        </p:txBody>
      </p:sp>
      <p:sp>
        <p:nvSpPr>
          <p:cNvPr id="104910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增强研究针对性：目的明确可以使研究更具针对性和实用性，提高研究结果的应用价值。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指导研究过程：明确研究目的有助于确定研究方向和实验设计，避免偏离主题。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提升研究价值：有明确目的的研究更容易引起学术界的关注，增加论文发表的机会。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促进学术交流：明确的研究目的方便其他学者了解研究的背景和意义，促进学术交流和合作。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研究目的与论文质量的关系</a:t>
            </a:r>
            <a:endParaRPr lang="zh-CN" altLang="en-US"/>
          </a:p>
        </p:txBody>
      </p:sp>
      <p:sp>
        <p:nvSpPr>
          <p:cNvPr id="104916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清晰的研究目的有助于作者在写作过程中保持逻辑性和连贯性，使论文更加易于阅读和理解。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明确研究目的有助于确定研究范围和方向，提高论文的针对性和专业性。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研究目的的明确性能够使研究过程更加有序和系统，减少无效工作和重复劳动。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研究目的的明确性能够提高论文的创新性和实用性，从而增加其学术价值和社会影响力。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如何确定研究目的</a:t>
            </a:r>
            <a:endParaRPr lang="zh-CN" altLang="en-US"/>
          </a:p>
        </p:txBody>
      </p:sp>
      <p:sp>
        <p:nvSpPr>
          <p:cNvPr id="10492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了解研究领域：确定研究目的前，需要对研究领域进行深入了解，包括相关文献综述、研究现状等。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确定研究目标：研究目标应具体、明确，具有可衡量性，以便评估研究是否达到预期目的。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考虑实际应用：在确定研究目的时，应考虑实际应用价值，以便研究成果能够为解决实际问题做出贡献。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明确研究问题：在了解研究领域的基础上，需要明确具体的研究问题，这通常是研究目的的核心。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研究目的的撰写要点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紧扣论文主题</a:t>
            </a:r>
            <a:endParaRPr lang="zh-CN" altLang="en-US"/>
          </a:p>
        </p:txBody>
      </p:sp>
      <p:sp>
        <p:nvSpPr>
          <p:cNvPr id="104942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研究目的的撰写应注重实际意义，说明研究对理论或实践的具体贡献。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研究目的的撰写应具有可衡量性，能够明确反映研究的价值和意义。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研究目的应与论文主题紧密相关，体现研究的针对性和目的性。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研究目的的表述应简洁明了，避免过于笼统或模糊不清。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具体明确</a:t>
            </a:r>
            <a:endParaRPr lang="zh-CN" altLang="en-US"/>
          </a:p>
        </p:txBody>
      </p:sp>
      <p:sp>
        <p:nvSpPr>
          <p:cNvPr id="104949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描述研究的具体问题或现象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0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阐明研究的实际应用价值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1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指出研究对理论或实践的贡献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1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强调研究的创新性和重要性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具有实际意义和应用价值</a:t>
            </a:r>
            <a:endParaRPr lang="zh-CN" altLang="en-US"/>
          </a:p>
        </p:txBody>
      </p:sp>
      <p:sp>
        <p:nvSpPr>
          <p:cNvPr id="104956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研究目的应明确具体，能够解决实际问题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研究成果应具有可操作性，能够转化为实际应用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研究目的应具有前瞻性，能够为未来的发展提供指导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研究目的应具有创新性，能够为相关领域带来新的突破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符合学术规范和要求</a:t>
            </a:r>
            <a:endParaRPr lang="zh-CN" altLang="en-US"/>
          </a:p>
        </p:txBody>
      </p:sp>
      <p:sp>
        <p:nvSpPr>
          <p:cNvPr id="10496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研究方法：说明研究采用的方法和技术，确保研究的科学性和可靠性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研究限制：明确研究的局限性，客观评估研究的可行性和适用范围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明确研究问题：研究目的应清晰明确，针对具体问题展开研究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学术价值：强调研究的学术价值和实践意义，突出研究的创新性和贡献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9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9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研究方法的概述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https://d.book118.com/938136015003006047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撰写研究生毕业论文的研究目的与研究方法</vt:lpstr>
      <vt:lpstr>目录</vt:lpstr>
      <vt:lpstr>单击添加章节标题</vt:lpstr>
      <vt:lpstr>了解研究目的的重要性</vt:lpstr>
      <vt:lpstr>PowerPoint Presentation</vt:lpstr>
      <vt:lpstr>明确研究目的的意义</vt:lpstr>
      <vt:lpstr>研究目的与论文质量的关系</vt:lpstr>
      <vt:lpstr>如何确定研究目的</vt:lpstr>
      <vt:lpstr>研究目的的撰写要点</vt:lpstr>
      <vt:lpstr>PowerPoint Presentation</vt:lpstr>
      <vt:lpstr>紧扣论文主题</vt:lpstr>
      <vt:lpstr>具体明确</vt:lpstr>
      <vt:lpstr>具有实际意义和应用价值</vt:lpstr>
      <vt:lpstr>符合学术规范和要求</vt:lpstr>
      <vt:lpstr>研究方法的概述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2024-09-28T01:48:59.397</cp:lastPrinted>
  <dcterms:created xsi:type="dcterms:W3CDTF">2024-09-27T17:48:59Z</dcterms:created>
  <dcterms:modified xsi:type="dcterms:W3CDTF">2024-09-27T17:49:01Z</dcterms:modified>
</cp:coreProperties>
</file>