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F3B56-4E1F-4A04-BA15-999BBBD8C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D509C-C3CB-42A1-A54C-7F0F08AE3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D92A9-C3D7-4120-8C1B-9B10138D3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08278-90F3-4077-A61C-BAE590630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49D5B-EE06-4BAB-8609-991A3A82D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668C4-DF48-4046-83F1-C22814243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5083F-3D12-4AE8-8D11-9EAEC3AB6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62553-6140-4713-A949-758CA4B8A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5DBE6-449A-4651-82C4-840DFFE9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E0F74-6CED-4F52-8006-FAAF75D1A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268E-14CF-438E-91E2-EC494BE2C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0013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采矿业经济效益分析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采矿业概述与背景介绍
 经济效益评价指标体系
 产量与成本分析
 销售价格与市场波动
 投资与回报评估
 资源利用效率分析
 环保政策与成本考量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采矿业概述与背景介绍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采矿业经济效益分析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采矿业概述与背景介绍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1.采矿业是提取矿石和矿物原料的工业，为经济建设提供重要物资基础。</a:t>
            </a:r>
          </a:p>
          <a:p>
            <a:r>
              <a:t>2.全球采矿业规模庞大，涉及多种矿物资源的开采，包括煤炭、铁矿、金矿等。</a:t>
            </a:r>
          </a:p>
          <a:p>
            <a:r>
              <a:t>3.随着科技的进步，采矿业正面临着数字化、智能化等转型趋势。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1.采矿业历史悠久，古代采矿活动主要为了获取金属和宝石等资源。</a:t>
            </a:r>
          </a:p>
          <a:p>
            <a:r>
              <a:t>2.19世纪末至20世纪初，随着工业革命的推进，采矿业逐渐成为重要的工业领域。</a:t>
            </a:r>
          </a:p>
          <a:p>
            <a:r>
              <a:t>3.21世纪以来，采矿业面临着环境保护、资源利用等新的挑战和机遇。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采矿业概述与背景介绍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1.采矿业是全球经济发展的重要支撑，为各国提供必要的矿物资源。</a:t>
            </a:r>
          </a:p>
          <a:p>
            <a:r>
              <a:t>2.一些国家依赖矿产资源出口，采矿业对其经济发展具有关键作用。</a:t>
            </a:r>
          </a:p>
          <a:p>
            <a:r>
              <a:t>3.随着全球经济发展和环境保护的需求，采矿业的发展面临着新的挑战和机遇。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采矿业的技术创新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1.随着科技的进步，采矿业不断引入新技术，提高开采效率和安全性。</a:t>
            </a:r>
          </a:p>
          <a:p>
            <a:r>
              <a:t>2.自动化和机器人技术正在逐渐应用于采矿业，减少人力成本和提高生产效率。</a:t>
            </a:r>
          </a:p>
          <a:p>
            <a:r>
              <a:t>3.未来，智能化技术将成为采矿业发展的重要趋势。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采矿业在全球经济中的地位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采矿业概述与背景介绍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采矿业的环境影响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1.采矿活动对环境产生一定影响，包括土地破坏、水资源污染等问题。</a:t>
            </a:r>
          </a:p>
          <a:p>
            <a:r>
              <a:t>2.随着环保意识的提高，采矿业需要加强环境保护措施，降低对环境的影响。</a:t>
            </a:r>
          </a:p>
          <a:p>
            <a:r>
              <a:t>3.未来，绿色采矿将成为行业发展的重要方向，企业需要加强环保投入和技术研发。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采矿业的未来展望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1.随着全球经济和科技的发展，采矿业将继续发挥重要作用，但面临诸多挑战。</a:t>
            </a:r>
          </a:p>
          <a:p>
            <a:r>
              <a:t>2.未来，采矿业需要更加注重技术创新、环境保护和可持续发展等方面的发展。</a:t>
            </a:r>
          </a:p>
          <a:p>
            <a:r>
              <a:t>3.同时，全球经济形势和矿产资源市场的变化也将对采矿业产生重要影响。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经济效益评价指标体系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采矿业经济效益分析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经济效益评价指标体系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经济效益评价指标体系概述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1.评价指标体系的构成：采矿业经济效益评价指标体系包括产量指标、成本指标、利润指标、资源利用指标、安全环保指标等。</a:t>
            </a:r>
          </a:p>
          <a:p>
            <a:r>
              <a:t>2.评价指标体系的作用：评价指标体系能够全面、客观地评估采矿业的经济效益，帮助企业了解自身经济状况和市场竞争力，为制定经济发展战略和决策提供支持。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产量指标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1.产量指标包括矿石产量、金属产量等，是评价采矿业经济效益的重要指标。</a:t>
            </a:r>
          </a:p>
          <a:p>
            <a:r>
              <a:t>2.高产量意味着高效率和低成本，能够提高企业的经济效益和市场竞争力。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经济效益评价指标体系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成本指标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1.成本指标包括采矿成本、加工成本、运输成本等，是衡量采矿业经济效益的关键因素。</a:t>
            </a:r>
          </a:p>
          <a:p>
            <a:r>
              <a:t>2.降低成本能够提高企业的经济效益和竞争力，同时也是企业实现可持续发展的重要途径。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利润指标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1.利润指标是评价企业经济效益的核心指标，包括总产值利润率、净利润率等。</a:t>
            </a:r>
          </a:p>
          <a:p>
            <a:r>
              <a:t>2.高利润意味着企业经济效益好，能够为企业的扩大再生产和发展提供资金支持。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经济效益评价指标体系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资源利用指标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1.资源利用指标包括矿石品位、回采率、金属回收率等，是衡量采矿业资源利用效率和经济效益的重要指标。</a:t>
            </a:r>
          </a:p>
          <a:p>
            <a:r>
              <a:t>2.提高资源利用效率能够减少资源浪费和降低成本，提高企业的经济效益和可持续发展能力。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安全环保指标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1.安全环保指标包括事故发生率、环保治理率等，是衡量采矿业安全环保水平和经济效益的重要因素。</a:t>
            </a:r>
          </a:p>
          <a:p>
            <a:r>
              <a:t>2.加强安全环保管理能够提高企业的社会形象和可持续发展能力，同时也能为企业的经济效益提供保障。</a:t>
            </a:r>
          </a:p>
          <a:p>
            <a:r>
              <a:t>以上内容仅供参考，具体内容可以根据实际情况进行调整和修改。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产量与成本分析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采矿业经济效益分析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产量与成本分析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产量与成本分析概述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1.产量与成本分析是采矿业经济效益分析的核心内容，对于企业经营决策和市场竞争具有重要意义。</a:t>
            </a:r>
          </a:p>
          <a:p>
            <a:r>
              <a:t>2.随着矿产资源日益减少，采矿业需要加强技术创新和管理创新，提高产量，降低成本，提高企业经济效益。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产量分析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1.产量是衡量采矿业经济效益的重要指标，企业需要根据市场需求和资源储备情况，制定合理的生产计划。</a:t>
            </a:r>
          </a:p>
          <a:p>
            <a:r>
              <a:t>2.提高采矿技术水平和设备自动化程度，可以提高矿山生产效率，增加产量。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产量与成本分析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成本构成分析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1.采矿业成本包括人力成本、物资成本、设备折旧、运维成本等多个方面，需要进行全面的成本管理和控制。</a:t>
            </a:r>
          </a:p>
          <a:p>
            <a:r>
              <a:t>2.降低采购成本、提高设备运行效率、减少事故损失等是降低成本的有效途径。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成本变化趋势分析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1.随着矿产资源减少和环保要求提高，采矿业成本呈现上升趋势，企业需要加强技术创新和管理创新，降低成本。</a:t>
            </a:r>
          </a:p>
          <a:p>
            <a:r>
              <a:t>2.加强行业协作和产业链整合，可以降低整个行业的成本，提高企业经济效益。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产量与成本分析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1.产量与成本之间存在密切关系，企业需要根据市场需求和资源储备情况，平衡产量和成本的关系。</a:t>
            </a:r>
          </a:p>
          <a:p>
            <a:r>
              <a:t>2.通过技术创新和管理创新，提高产量，降低成本，可以提高企业经济效益和市场竞争力。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案例分析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1.案例分析可以帮助企业了解行业发展趋势和前沿技术，借鉴其他企业的成功经验，提高企业经济效益。</a:t>
            </a:r>
          </a:p>
          <a:p>
            <a:r>
              <a:t>2.案例分析需要注重数据充分、客观公正、符合实际情况，为企业决策提供有力支持。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产量与成本关系分析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销售价格与市场波动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采矿业经济效益分析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https://d.book118.com/938140013057006032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采矿业概述与背景介绍</vt:lpstr>
      <vt:lpstr> 采矿业概述与背景介绍</vt:lpstr>
      <vt:lpstr> 采矿业概述与背景介绍</vt:lpstr>
      <vt:lpstr> 采矿业概述与背景介绍</vt:lpstr>
      <vt:lpstr> 经济效益评价指标体系</vt:lpstr>
      <vt:lpstr> 经济效益评价指标体系</vt:lpstr>
      <vt:lpstr> 经济效益评价指标体系</vt:lpstr>
      <vt:lpstr> 经济效益评价指标体系</vt:lpstr>
      <vt:lpstr> 产量与成本分析</vt:lpstr>
      <vt:lpstr> 产量与成本分析</vt:lpstr>
      <vt:lpstr> 产量与成本分析</vt:lpstr>
      <vt:lpstr> 产量与成本分析</vt:lpstr>
      <vt:lpstr> 销售价格与市场波动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2024-09-09T22:44:16.945</cp:lastPrinted>
  <dcterms:created xsi:type="dcterms:W3CDTF">2024-09-09T14:44:16Z</dcterms:created>
  <dcterms:modified xsi:type="dcterms:W3CDTF">2024-09-09T14:44:19Z</dcterms:modified>
</cp:coreProperties>
</file>