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C89F2-E835-4421-A73D-E0D465512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66D2C-E7E6-4E0E-A42A-C4D218F10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36CD0-9E2B-4855-BE30-EE1AB8CE7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AC0FE-F252-4DE4-92C4-E1F8DDFB8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3D7026-CE6E-4561-9B20-9B5C2BD05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6D1AD1-5612-44E5-AC39-3B6CECA46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0E7EE5-9C8F-4C5F-959B-75F313D0F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387F2-F7B5-4FDD-A692-F434F3B6F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DC7DCD-B71D-4703-96DD-A6EF577F3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8B8AA-8E1D-40D3-B521-F45ADCDAC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C997C-D483-41EC-8243-5701027CF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40025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垃圾分类与环境保护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垃圾分类方法与技术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垃圾分类与环境保护关系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面临挑战及解决方案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垃圾分类是指按照垃圾的成分、属性、利用价值、对环境影响以及现有处理方式的要求，分离不同类别的若干种类，为资源化、减量化和无害化处理奠定基础。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实施垃圾分类有利于资源回收利用，减少垃圾处理量，降低处理成本，减少土地资源的消耗，具有社会、经济、生态等多方面的效益。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43" r="2504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近年来，我国垃圾分类工作取得了一定进展，部分城市已经实施了强制分类制度，但整体上仍存在分类投放不准确、分类收运不规范、资源化利用水平低等问题。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许多发达国家在垃圾分类方面有着成熟的经验和做法，如日本、德国等，通过完善的法规政策、宣传教育、技术支持等手段，实现了垃圾的高分类率和资源化利用。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相关法规政策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国家层面法规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《中华人民共和国固体废物污染环境防治法》等法律法规对垃圾分类提出了明确要求，推动各地制定具体实施细则和配套措施。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地方层面政策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各地政府纷纷出台相关法规和政策，如《上海市生活垃圾管理条例》等，对垃圾分类的标准、投放、收运、处理等方面做出具体规定，推动垃圾分类工作的落地实施。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垃圾分类方法与技术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65" r="315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在家庭环境中，通过设置不同颜色的垃圾桶，引导居民将厨余垃圾、可回收垃圾、有害垃圾和其他垃圾分类投放。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家庭源头分类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在机关、学校、企事业单位等公共场所，实施垃圾分类制度，设置分类收集容器，加强宣传引导，提高分类准确率。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单位源头分类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9" b="5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设立专门的废品回收站，接收居民和单位投放的可回收垃圾，进行专业分类、打包和处理。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针对废电池、废灯管、废药品等有害垃圾，设立专门的回收点，采用专业技术和设备进行安全处理。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专业回收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有害垃圾回收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废品回收站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运用图像识别、深度学习等技术，开发智能垃圾分类系统，实现自动识别和分类投放。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智能识别技术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通过物联网技术，建立垃圾分类信息化平台，实现垃圾分类投放、收集、运输和处理的全程监管和智能化管理。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运用大数据技术对垃圾分类数据进行分析和挖掘，为政府决策、企业运营和公众教育提供有力支持。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大数据分析与挖掘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垃圾分类有利于资源节约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通过分类投放，可将可回收资源进行有效回收和再利用，减少对新资源的需求。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促进循环经济发展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垃圾分类推动了废弃物资源化利用，形成“资源-产品-再生资源”的循环模式，实现经济可持续发展。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资源节约与循环利用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垃圾分类能够减轻传统垃圾处理方式的压力，减少填埋、焚烧等处理方式对环境的污染。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减少有害物质排放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通过分类处理，有害垃圾可以得到专业处理，避免对环境和人体健康造成潜在危害。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降低垃圾处理压力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减少污染排放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垃圾分类有助于减少有害物质的排放，从而改善土壤和水质，维护生态平衡。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通过垃圾分类和回收利用，可以减少对自然资源的开采和破坏，同时为城市绿化和美化提供可再生资源。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改善土壤和水质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促进城市绿化和美化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提升生态环境质量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垃圾分类与环境保护关系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https://d.book118.com/938140025113006030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2024-09-07T07:20:32.914</cp:lastPrinted>
  <dcterms:created xsi:type="dcterms:W3CDTF">2024-09-06T23:20:32Z</dcterms:created>
  <dcterms:modified xsi:type="dcterms:W3CDTF">2024-09-06T23:20:35Z</dcterms:modified>
</cp:coreProperties>
</file>