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E258E-6DED-4860-BD86-09B81537A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E9D1D-64A8-4FA5-BAAB-7D6792D82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32061-EAE3-4922-A595-8E1F35198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D4C24-E6DF-4B85-8758-CA8EA052E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540492-3B11-4484-B04F-73018C4AD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844590-EDB5-4D9B-B01F-CF266B2A8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642785-0B85-434A-893A-95C243E1A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F5ED2-4FA5-4877-9C8E-D8C3F8AD6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93D84-10D5-44F2-B73F-59F436789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0A234-50F1-4E75-BC71-945623AC3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C0174-DF02-4D96-892A-993E9CF8C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4100711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扁桃体摘除术后护理查房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术后并发症及预防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12" r="1381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解除扁桃体肿大或化脓等症状，改善呼吸和吞咽功能。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预防扁桃体反复感染和并发症的发生。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治疗扁桃体肿瘤等恶性病变。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648" r="564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全身麻醉或局部麻醉。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切开咽部组织，暴露扁桃体。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切除扁桃体，止血。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缝合切口，清理创面。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一般需要住院观察5-7天。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术后2周内避免剧烈运动和体力劳动。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9316" b="1931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术后1个月内避免进食过硬、过热或刺激性食物。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636" b="1163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术后恢复时间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792" r="21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375" b="12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根据疼痛评估结果，采取适当的疼痛缓解措施，如药物治疗、物理治疗和心理支持等。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密切观察患者疼痛的变化情况，及时调整疼痛缓解措施。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术后需遵循流质、半流质、软食和普通饮食的渐进过程，逐步恢复正常的饮食结构。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术后饮食调整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避免食用辛辣、油腻、坚硬和刺激性食物，以免加重术后不适。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鼓励患者多饮水，保持口腔湿润，有利于术后恢复。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保持充足水分摄入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定期进行口腔护理，清除口腔内的食物残渣和细菌，预防感染。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术后定期进行口腔清洁，可用漱口水或生理盐水漱口，保持口腔清洁卫生。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密切观察口腔情况，如出现口腔溃疡、感染等症状，及时处理。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214" b="5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41" b="60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休息安排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术后患者需注意休息，保证充足的睡眠时间，避免过度疲劳。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在医生建议的范围内进行适当的活动，促进术后恢复。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术后避免剧烈运动，以免影响伤口愈合。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术后并发症及预防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https://d.book118.com/938141007117006030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2024-09-07T08:32:54.626</cp:lastPrinted>
  <dcterms:created xsi:type="dcterms:W3CDTF">2024-09-07T00:32:54Z</dcterms:created>
  <dcterms:modified xsi:type="dcterms:W3CDTF">2024-09-07T00:32:56Z</dcterms:modified>
</cp:coreProperties>
</file>