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640FB-CC3A-4BE7-84DA-9BD83C9EA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995DF-C5A6-42C9-A4A2-33650B56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641C6-37DC-4F7A-81E7-2922843B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2FA2E-D60A-44F8-AB1A-9156471AC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8CB7C8-5537-430E-B9E5-5606200E8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8B7D6-8853-4DB9-BB55-C282F1728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6FA467-7F35-404B-911F-04ABB7825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E5FDB-4172-4230-A198-22CEAAF45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BBAE2-3EFB-48C0-8AE4-F37ACBDD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DC3B8-55A7-48C9-B48B-177DD57D6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7AB79-A131-434F-A136-904E66389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42007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危险作业操作规程指导训练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危险作业安全操作规程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安全防护措施与应急救援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事故案例分析与教训总结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法律法规与标准规范解读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57" r="283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危险作业是指在特定环境下进行的高风险、高危险性的工作，涉及对人员、设备、环境等方面的潜在危害。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根据作业性质和风险程度，危险作业可分为高空作业、密闭空间作业、动火作业、电气作业、化学品作业等。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设备损坏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722" r="4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611" r="8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056" r="70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危险作业风险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危险作业可能导致人员伤亡，如高空坠落、触电、中毒等。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操作不当或设备故障可能导致设备损坏，影响生产或造成经济损失。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某些危险作业可能对环境造成污染，如化学品泄漏、废气排放等。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通过规范的操作流程和安全防护措施，降低人员伤亡风险。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确保作业顺利进行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正确的操作方法可以提高工作效率，减少设备损坏和故障。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遵守环保法规，减少危险作业对环境的影响，实现可持续发展。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危险作业安全操作规程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确认作业环境和设备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了解危险源和应对措施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穿戴个人防护装备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接受安全培训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检查作业现场是否存在安全隐患，确保设备完好无损，符合安全要求。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熟悉作业过程中可能产生的危险源，掌握相应的应急处理措施。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根据作业需要，正确穿戴个人防护装备，如安全帽、防护服、劳保鞋等。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参加安全培训，了解安全操作规程和注意事项，确保具备必要的安全意识和技能。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00" b="14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严格按照安全操作规程进行作业，不得违章操作或冒险作业。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遵守安全操作规程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时刻注意观察作业环境和设备状况，发现异常情况及时采取措施。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注意观察和判断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与危险源保持足够的安全距离，确保在紧急情况下能够迅速撤离。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保持安全距离和避难场所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在作业现场禁止吸烟、饮酒等影响安全的行为。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禁止吸烟、饮酒等行为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清理作业现场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检查设备和工具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记录安全日志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报告安全隐患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操作后处理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作业完成后，及时清理作业现场，将废弃物和工具归位，保持环境整洁。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检查使用过的设备和工具是否完好无损，如有损坏及时报修或更换。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发现安全隐患或问题，及时向相关部门报告并协助处理。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认真填写安全日志，记录作业过程中的安全情况和问题，为后续工作提供参考。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通过对作业现场进行实地观察，识别潜在的危险源，如设备故障、操作不当、环境因素等。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958" b="16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与作业人员、管理人员、技术人员等进行交流，了解他们对危险源的看法和意见，收集相关信息。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询问交流法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对历史事故数据进行分析，找出事故发生的规律、特点和原因，识别危险源。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明确需要评估的危险源或作业活动。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收集与评估对象相关的资料，包括设备资料、工艺资料、作业指导书等。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对识别出的危险因素进行风险评估，确定风险等级。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对评估对象进行危险源辨识，识别潜在的危险因素。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确定评估对象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https://d.book118.com/938142007112006034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2024-09-13T05:31:51.865</cp:lastPrinted>
  <dcterms:created xsi:type="dcterms:W3CDTF">2024-09-12T21:31:51Z</dcterms:created>
  <dcterms:modified xsi:type="dcterms:W3CDTF">2024-09-12T21:31:54Z</dcterms:modified>
</cp:coreProperties>
</file>