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36D10-E9ED-40DA-B92B-317F189ED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ACE6A-384A-4BE2-9E53-EFB8896A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47FA7-5081-4D5F-887C-00724AC9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B40C9-E525-4936-A83D-59DA3890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EC45D-728F-43BF-8540-5D0B8869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76A0E-0534-4537-BE05-C3F71EA9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A5866-69C7-49EB-98E6-2BEEA16B4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55917-05C4-455A-8A5A-68437BF3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116DA-0D9D-4F4A-8937-D4161DAA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3FA71-9F25-4102-A778-218597463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50026-2328-4661-A7A1-74F799CB7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2137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色谱分析导论总结\n## 1.色谱分析基本原理与概念\n### 1.1色谱分析的发展历程\n### 1.2色谱分析的基本原理\n### 1.3色谱分析的关键概念\n## 2.色谱分析的类型与特点\n### 2.1气相色谱分析及其特点\n### 2.2液相色谱分析及其特点\n### 2.3超临界流体色谱分析及其特点\n## 3.色谱分析仪器与操作\n### 3.1气相色谱仪的结构与操作\n### 3.2液相色谱仪的结构与操作\n### 3.3超临界流体色谱仪的结构与操作\n## 4.色谱分析样品前处理技术\n### 4.1样品提取方法\n### 4.2样品浓缩与纯化方法\n### 4.3样品衍生化方法\n## 5.色谱分析定性与定量方法\n### 5.1色谱定性分析方法\n### 5.2色谱定量分析方法\n### 5.3色谱分析数据处理与报告\n## 6.色谱分析在不同领域的应用\n### 6.1环境监测中的应用\n### 6.2药品检验中的应用\n### 6.3食品安全检测中的应用\n## 7.色谱分析的发展趋势与挑战\n### 7.1色谱分析新技术与发展趋势\n### 7.2色谱分析面临的挑战与解决方案\n### 7.3色谱分析未来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色谱分析导论总结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色谱分析基本原理与概念</a:t>
            </a:r>
            <a:endParaRPr/>
          </a:p>
        </p:txBody>
      </p:sp>
      <p:sp>
        <p:nvSpPr>
          <p:cNvPr id="9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6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6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6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20世纪初发展初期</a:t>
                </a:r>
                <a:endParaRPr/>
              </a:p>
            </p:txBody>
          </p:sp>
          <p:sp>
            <p:nvSpPr>
              <p:cNvPr id="1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1906年，俄罗斯化学家Tswett发现色谱现象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20世纪30年代，气相色谱法诞生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20世纪50年代，液相色谱法诞生</a:t>
                </a:r>
                <a:endParaRPr/>
              </a:p>
            </p:txBody>
          </p:sp>
        </p:grpSp>
        <p:grpSp>
          <p:nvGrpSpPr>
            <p:cNvPr id="17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20世纪中期技术发展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20世纪60年代，高效液相色谱法（HPLC）问世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20世纪70年代，超临界流体色谱法（SFC）出现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20世纪80年代，毛细管电泳法（CE）发展</a:t>
                </a:r>
                <a:endParaRPr/>
              </a:p>
            </p:txBody>
          </p:sp>
        </p:grpSp>
        <p:grpSp>
          <p:nvGrpSpPr>
            <p:cNvPr id="17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7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21世纪新技术应用</a:t>
                </a:r>
                <a:endParaRPr/>
              </a:p>
            </p:txBody>
          </p:sp>
          <p:sp>
            <p:nvSpPr>
              <p:cNvPr id="17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21世纪初，液相色谱-质谱联用法（LC-MS）广泛应用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21世纪10年代，气相色谱-质谱联用法（GC-MS）进一步发展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21世纪10年代，色谱成像技术应用于复杂样品分析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色谱分析的发展历程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利用不同物质在固定相和移动相之间的分配系数差异实现分离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通过移动相的流动，将样品中的各组分依次带入检测器进行检测</a:t>
                </a:r>
                <a:endParaRPr/>
              </a:p>
            </p:txBody>
          </p:sp>
          <p:sp>
            <p:nvSpPr>
              <p:cNvPr id="19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色谱分析是一种分离分析技术</a:t>
                </a:r>
                <a:endParaRPr/>
              </a:p>
            </p:txBody>
          </p:sp>
          <p:sp>
            <p:nvSpPr>
              <p:cNvPr id="19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分配色谱：利用样品组分在固定相和移动相之间的分配系数差异实现分离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吸附色谱：利用样品组分在固定相表面的吸附力差异实现分离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离子交换色谱：利用样品组分在固定相和移动相之间的离子交换能力差异实现分离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凝胶渗透色谱：利用样品组分在固定相中的体积排阻效应实现分离</a:t>
                </a:r>
                <a:endParaRPr/>
              </a:p>
            </p:txBody>
          </p:sp>
          <p:sp>
            <p:nvSpPr>
              <p:cNvPr id="19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色谱分析的基本原理包括：</a:t>
                </a:r>
                <a:endParaRPr/>
              </a:p>
            </p:txBody>
          </p:sp>
          <p:sp>
            <p:nvSpPr>
              <p:cNvPr id="19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色谱分析的基本原理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固定相：色谱柱中的不动部分，用于吸附和分离样品组分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固体吸附剂：如硅胶、氧化铝等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液体吸附剂：如液相色谱固定相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离子交换树脂：如阳离子交换树脂、阴离子交换树脂等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移动相：色谱过程中携带样品组分通过固定相的流动相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气体：如氮气、氩气等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液体：如有机溶剂、水等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超临界流体：如二氧化碳、乙烷等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检测器：用于检测色谱柱中流出的样品组分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紫外-可见光检测器（UV-Vis）：用于检测具有紫外-可见光吸收的样品组分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荧光检测器（FL）：用于检测具有荧光特性的样品组分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热导检测器（TCD）：用于检测具有热导效应的样品组分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电化学检测器（ED）：用于检测具有电化学活性的样品组分</a:t>
            </a:r>
            <a:endParaRPr/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色谱分析的关键概念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色谱分析的类型与特点</a:t>
            </a:r>
            <a:endParaRPr/>
          </a:p>
        </p:txBody>
      </p:sp>
      <p:sp>
        <p:nvSpPr>
          <p:cNvPr id="20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气相色谱分析（GC）是以气体为移动相的色谱分析方法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适用于分析挥发性、低沸点样品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分析速度快，分辨率高，灵敏度高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气相色谱分析的主要特点：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样品需进行预处理，如气化、浓缩等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移动相为气体，如氮气、氩气等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固定相为固体吸附剂，如硅胶、氧化铝等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检测器种类繁多，如TCD、FID、MS等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气相色谱分析及其特点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液相色谱分析（LC）是以液体为移动相的色谱分析方法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适用于分析非挥发性、高沸点样品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分析速度快，分辨率高，灵敏度高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液相色谱分析的主要特点：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样品需进行预处理，如溶解、过滤等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移动相为液体，如有机溶剂、水等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固定相为液体吸附剂，如液相色谱固定相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检测器种类繁多，如UV-Vis、FL、ED等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液相色谱分析及其特点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超临界流体色谱分析（SFC）是以超临界流体为移动相的色谱分析方法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适用于分析挥发性、低沸点样品，以及热不稳定样品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分析速度快，分辨率高，灵敏度高</a:t>
                </a:r>
                <a:endParaRPr/>
              </a:p>
            </p:txBody>
          </p:sp>
        </p:grpSp>
        <p:grpSp>
          <p:nvGrpSpPr>
            <p:cNvPr id="25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超临界流体色谱分析的主要特点：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移动相为超临界流体，如二氧化碳、乙烷等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固定相为固体吸附剂，如硅胶、氧化铝等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检测器种类繁多，如UV-Vis、FL、TCD等</a:t>
                </a:r>
                <a:endParaRPr/>
              </a:p>
            </p:txBody>
          </p:sp>
          <p:sp>
            <p:nvSpPr>
              <p:cNvPr id="25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超临界流体色谱分析及其特点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色谱分析仪器与操作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气路系统：包括气源、调节阀、色谱柱等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柱温箱：用于控制色谱柱的温度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检测器：用于检测色谱柱中流出的样品组分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数据处理系统：用于记录、处理和分析色谱数据</a:t>
                </a:r>
                <a:endParaRPr/>
              </a:p>
            </p:txBody>
          </p:sp>
          <p:sp>
            <p:nvSpPr>
              <p:cNvPr id="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气相色谱仪主要由以下部分组成：</a:t>
                </a:r>
                <a:endParaRPr/>
              </a:p>
            </p:txBody>
          </p:sp>
          <p:sp>
            <p:nvSpPr>
              <p:cNvPr id="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开机自检：检查气路系统、柱温箱、检测器等是否正常工作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样品处理：对样品进行预处理，如气化、浓缩等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柱子平衡：将柱子升温至所需温度，进行平衡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样品分析：将样品注入色谱柱，进行分离和检测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数据处理：记录、处理和分析色谱数据，得出分析结果</a:t>
                </a:r>
                <a:endParaRPr/>
              </a:p>
            </p:txBody>
          </p:sp>
          <p:sp>
            <p:nvSpPr>
              <p:cNvPr id="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气相色谱仪的操作步骤：</a:t>
                </a:r>
                <a:endParaRPr/>
              </a:p>
            </p:txBody>
          </p:sp>
          <p:sp>
            <p:nvSpPr>
              <p:cNvPr id="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气相色谱仪的结构与操作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液路系统：包括溶剂瓶、泵、色谱柱等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柱温箱：用于控制色谱柱的温度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检测器：用于检测色谱柱中流出的样品组分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数据处理系统：用于记录、处理和分析色谱数据</a:t>
                </a:r>
                <a:endParaRPr/>
              </a:p>
            </p:txBody>
          </p:sp>
          <p:sp>
            <p:nvSpPr>
              <p:cNvPr id="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液相色谱仪主要由以下部分组成：</a:t>
                </a:r>
                <a:endParaRPr/>
              </a:p>
            </p:txBody>
          </p:sp>
          <p:sp>
            <p:nvSpPr>
              <p:cNvPr id="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开机自检：检查液路系统、柱温箱、检测器等是否正常工作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样品处理：对样品进行预处理，如溶解、过滤等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柱子平衡：将柱子升温至所需温度，进行平衡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样品分析：将样品注入色谱柱，进行分离和检测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数据处理：记录、处理和分析色谱数据，得出分析结果</a:t>
                </a:r>
                <a:endParaRPr/>
              </a:p>
            </p:txBody>
          </p:sp>
          <p:sp>
            <p:nvSpPr>
              <p:cNvPr id="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液相色谱仪的操作步骤：</a:t>
                </a:r>
                <a:endParaRPr/>
              </a:p>
            </p:txBody>
          </p:sp>
          <p:sp>
            <p:nvSpPr>
              <p:cNvPr id="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液相色谱仪的结构与操作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超临界流体系统：包括超临界流体泵、色谱柱等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柱温箱：用于控制色谱柱的温度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检测器：用于检测色谱柱中流出的样品组分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数据处理系统：用于记录、处理和分析色谱数据</a:t>
                </a:r>
                <a:endParaRPr/>
              </a:p>
            </p:txBody>
          </p:sp>
          <p:sp>
            <p:nvSpPr>
              <p:cNvPr id="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超临界流体色谱仪主要由以下部分组成：</a:t>
                </a:r>
                <a:endParaRPr/>
              </a:p>
            </p:txBody>
          </p:sp>
          <p:sp>
            <p:nvSpPr>
              <p:cNvPr id="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开机自检：检查超临界流体系统、柱温箱、检测器等是否正常工作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样品处理：对样品进行预处理，如溶解、过滤等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柱子平衡：将柱子升温至所需温度，进行平衡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样品分析：将样品注入色谱柱，进行分离和检测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数据处理：记录、处理和分析色谱数据，得出分析结果</a:t>
                </a:r>
                <a:endParaRPr/>
              </a:p>
            </p:txBody>
          </p:sp>
          <p:sp>
            <p:nvSpPr>
              <p:cNvPr id="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超临界流体色谱仪的操作步骤：</a:t>
                </a:r>
                <a:endParaRPr/>
              </a:p>
            </p:txBody>
          </p:sp>
          <p:sp>
            <p:nvSpPr>
              <p:cNvPr id="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超临界流体色谱仪的结构与操作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色谱分析样品前处理技术</a:t>
            </a:r>
            <a:endParaRPr/>
          </a:p>
        </p:txBody>
      </p:sp>
      <p:sp>
        <p:nvSpPr>
          <p:cNvPr id="5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样品提取方法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5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提取方法的选择应根据样品的性质和目标组分的特点进行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溶剂提取法：利用有机溶剂或水提取样品中的目标组分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沉淀提取法：利用沉淀剂将目标组分从样品中沉淀出来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吸附提取法：利用吸附剂吸附样品中的目标组分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超临界流体提取法：利用超临界流体提取样品中的目标组分</a:t>
            </a:r>
            <a:endParaRPr/>
          </a:p>
        </p:txBody>
      </p:sp>
      <p:cxnSp>
        <p:nvCxnSpPr>
          <p:cNvPr id="5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https://d.book118.com/938142137011006040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色谱分析导论总结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2024-09-18T04:21:00.961</cp:lastPrinted>
  <dcterms:created xsi:type="dcterms:W3CDTF">2024-09-17T20:21:00Z</dcterms:created>
  <dcterms:modified xsi:type="dcterms:W3CDTF">2024-09-17T20:21:02Z</dcterms:modified>
</cp:coreProperties>
</file>