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02975-0B4F-453E-9EAE-DEB7F77E8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315FD-8299-421A-8CC5-EDEFF6C07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E1B26-EC32-46EB-9B62-01DDDA0A8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63441D-CBC8-4E52-B8AE-45373A2F0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54570C-4A80-4583-94C2-3464FAB0D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405BB6-0010-44D3-9A30-ACFE30E6D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55AF0A-0CCC-4C4E-9B1F-BC29FC509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362FA-BDEA-4D11-B73F-03CB63FDD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EB077E-76E4-42E6-B358-D7C6000D7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0C486-5449-42B8-90FD-24856AEC2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F8D9B-65A9-46E4-B945-DD0A837C0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4310104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纯棉纱布项目招商引资方案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项目介绍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招商引资计划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合作方式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招商引资宣传方案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随着人们对健康和环保意识的提高，对纯棉纱布的需求逐渐增加，市场前景广阔。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333" r="17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产业升级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33" r="15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传统纺织业面临转型升级压力，纯棉纱布项目符合国家产业政策，得到政府支持。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采用先进技术，提高纯棉纱布品质和生产效率，降低成本。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品质优良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纯棉纱布质地柔软、吸湿性好、透气性强，符合消费者对品质的要求。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环保可持续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纯棉纱布生产过程无污染，可循环利用，符合环保和可持续发展趋势。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产业链完整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项目拥有完整的产业链，从原料采购到产品销售，能够降低成本、提高效益。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项目优势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通过招商引资，增加生产线，提高纯棉纱布的产能。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扩大产能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通过宣传和推广，扩大纯棉纱布在国内外市场的份额。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加强品牌建设和宣传，提高纯棉纱布在消费者中的知名度和美誉度。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招商引资计划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7508" r="75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引资方式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股权融资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通过出让部分公司股权，吸引外部投资者加入，共同分享公司未来的收益。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债权融资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通过发行债券或向银行贷款等方式筹集资金，需要按期偿还本金和利息。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合作模式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与合作伙伴共同投资、研发、生产和销售，实现资源共享和优势互补。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风险投资机构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来自相关产业的投资者，看重项目与自身产业的协同效应。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产业资本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政府引导基金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个人投资者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对纯棉纱布项目有浓厚兴趣并具备相应资金实力的个人投资者。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寻求具有创新和高成长性的初创企业。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政府设立的用于支持特定领域或区域发展的投资基金。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引资对象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670" b="1267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709" r="1470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对符合条件的投资者减免部分所得税或实行税收返还等政策。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税收优惠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提供项目用地或土地租金优惠，降低项目投资成本。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土地优惠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协助投资者获得低成本贷款或提供贷款担保，减轻资金压力。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融资支持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支持投资者参加国内外展会、宣传推广等活动，提高品牌知名度和市场占有率。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市场开拓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引资优惠政策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随着电商平台的快速发展，线上销售渠道逐渐成为纯棉纱布销售的重要途径，为纯棉纱布市场带来新的增长点。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线上销售渠道的崛起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随着人们对健康和环保意识的提高，纯棉纱布作为天然纤维制品，越来越受到消费者的青睐，市场需求呈现稳定增长趋势。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纯棉纱布市场需求稳定增长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纯棉纱布具有吸湿性好、透气性好、抗菌防敏感等特点，因此在医疗、卫生领域的应用越来越广泛，需求量逐年增加。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纯棉纱布在医疗、卫生领域的应用广泛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国内纯棉纱布生产企业数量众多，但规模大小不一，产品质量参差不齐，市场竞争激烈。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国内纯棉纱布生产企业众多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随着消费者对品牌和品质的追求，品牌竞争日益激烈，企业需要加强品牌建设和推广，提高品牌知名度和美誉度。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品牌竞争日益激烈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纯棉纱布生产技术不断进步，技术创新成为企业竞争的重要手段，企业需要加大技术研发和创新投入，提高产品附加值和市场竞争力。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技术创新成为竞争焦点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https://d.book118.com/938143101046006025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2024-09-01T22:52:07.074</cp:lastPrinted>
  <dcterms:created xsi:type="dcterms:W3CDTF">2024-09-01T14:52:07Z</dcterms:created>
  <dcterms:modified xsi:type="dcterms:W3CDTF">2024-09-01T14:52:09Z</dcterms:modified>
</cp:coreProperties>
</file>