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F00E9-AA38-45E6-A3FC-55BF562E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9E4BB-50AE-423A-8011-99DD71EF7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9D8B6-F503-4339-A333-A63DDD21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55412-A82D-4AE6-9017-D6E66036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97DC8-DD58-43EC-9A78-570F224D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52155-8F80-4BAD-92BA-0FB33628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15AC0-8EE1-4880-B71D-768057EB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5FED5-B91C-42DB-8F90-AF6DCBEE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527B1-7BE2-4653-B87C-376709E98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E48BC-6771-4249-9B78-BE7070E4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F8FD7-020C-49C3-87E0-41F7C0E1F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3123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设备故障模式与变异分析方法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设备故障模式概述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变异分析方法简介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设备故障模式识别技术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变异分析在设备故障预测中应用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设备故障模式与变异分析案例研究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3" r="8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设备在运行过程中出现的任何异常或偏离正常工况的现象，导致设备性能下降或完全失效。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根据故障的性质和表现形式，可分为机械故障、电气故障、液压故障、气动故障等。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磨损故障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疲劳故障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腐蚀故障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松动故障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常见故障模式介绍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由于设备长时间运行或操作不当导致的零部件磨损，如轴承磨损、齿轮磨损等。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设备在潮湿、腐蚀性环境中长期运行导致的腐蚀损坏，如金属腐蚀、非金属腐蚀等。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设备在交变应力作用下产生的裂纹或断裂，如轴疲劳断裂、焊接接头疲劳开裂等。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设备紧固件松动或脱落导致的故障，如螺栓松动、轴承座松动等。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设备故障会导致生产中断或生产效率下降，影响生产计划的执行。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增加维修成本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设备故障需要投入人力、物力进行维修，增加了企业的维修成本。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设备故障可能导致产品质量不稳定或下降，影响企业声誉和客户满意度。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某些设备故障可能引发安全事故，威胁员工生命安全和企业财产安全。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故障模式对设备性能影响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定期对设备进行维护保养，保持设备处于良好状态，减少故障发生的可能性。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加强设备维护保养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提高操作人员技能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完善设备管理制度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引入先进技术和装备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加强操作人员培训，提高其对设备的熟悉程度和操作技能，减少误操作引发的故障。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建立健全的设备管理制度，明确各级人员的职责和权限，确保设备的正常运行和及时维修。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积极引进先进的故障诊断技术和装备，提高故障诊断的准确性和效率，降低维修成本。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变异分析方法简介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通过对设备运行过程中产生的各种数据进行统计分析，识别出与正常状态相比存在的差异或变化。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揭示设备性能退化、故障发生的内在规律和潜在原因，为设备维护、故障预测和健康管理提供依据。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变异分析原理及目的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直接对时间序列数据进行统计分析，如均值、方差等，识别出数据的趋势和周期性变化。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时域分析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将时域信号转换为频域信号，通过分析频率成分及其幅度、相位等信息，识别出设备的振动、噪声等特征。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频域分析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结合时域和频域分析方法，同时考虑时间和频率两个维度上的信息，如小波变换、短时傅里叶变换等。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针对非线性系统产生的数据，采用混沌理论、分形理论等方法进行分析，揭示设备的复杂性和不确定性。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常用变异分析方法对比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15" r="1501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故障预测与健康管理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结合历史数据和实时监测数据，利用变异分析方法对设备未来状态进行预测和评估，制定相应的维护策略。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故障特征提取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利用变异分析方法提取设备故障时的特征信息，如振动信号的频率、幅度等。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基于提取的故障特征，采用模式识别技术对设备故障进行分类和识别。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变异分析在设备故障诊断中应用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能够揭示设备性能退化和故障发生的内在规律，为设备维护提供科学依据；适用于各种类型的设备和不同的故障模式。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对数据质量和处理技术要求较高，需要专业的分析人员和相应的分析工具；对于某些复杂系统和未知故障模式，可能存在误判和漏判的情况。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适用于机械设备、电气设备、液压系统等各类设备的故障诊断和健康管理。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优缺点及适用范围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设备故障模式识别技术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通过传感器等数据采集设备，收集设备运行过程中的各种参数和信号。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对采集到的原始数据进行清洗、去噪、标准化等预处理操作，以便于后续的特征提取和分类。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从预处理后的数据中提取出与设备故障相关的特征，如振动信号的时域、频域特征等。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故障模式识别流程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从提取出的特征中选择出对故障识别最有效的特征，以降低数据维度和提高识别精度。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模型训练与优化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利用历史故障数据对分类器进行训练，并通过交叉验证、网格搜索等方法对模型参数进行优化，以提高模型的泛化能力。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分类器设计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基于选定的特征和历史故障数据，设计合适的分类器模型，如支持向量机、神经网络等。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识别结果评估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采用准确率、召回率、F1分数等指标对识别结果进行评估，以判断模型的性能是否满足要求。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故障模式识别流程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特征提取与选择方法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时域特征提取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通过计算振动信号的时域统计量（如均值、方差、峰度等）来提取特征。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频域特征提取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将振动信号转换为频域信号，并计算其频谱特征（如功率谱密度、频率中心等）。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时频域特征提取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结合时域和频域分析方法，提取振动信号的时频域特征（如小波变换系数、短时傅里叶变换系数等）。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特征选择方法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采用基于统计检验、信息论或机器学习的方法，如卡方检验、互信息、递归特征消除等，对提取出的特征进行选择。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https://d.book118.com/938143123057006040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2024-09-18T21:40:55.457</cp:lastPrinted>
  <dcterms:created xsi:type="dcterms:W3CDTF">2024-09-18T13:40:55Z</dcterms:created>
  <dcterms:modified xsi:type="dcterms:W3CDTF">2024-09-18T13:40:57Z</dcterms:modified>
</cp:coreProperties>
</file>