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7" r:id="rId27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tags" Target="tags/tag361.xml" /><Relationship Id="rId29" Type="http://schemas.openxmlformats.org/officeDocument/2006/relationships/presProps" Target="presProps.xml" /><Relationship Id="rId3" Type="http://schemas.openxmlformats.org/officeDocument/2006/relationships/notesMaster" Target="notesMasters/notesMaster1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2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2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2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_rels/notesSlide2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23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.xml" /><Relationship Id="rId11" Type="http://schemas.openxmlformats.org/officeDocument/2006/relationships/image" Target="../media/image6.png" /><Relationship Id="rId12" Type="http://schemas.openxmlformats.org/officeDocument/2006/relationships/tags" Target="../tags/tag6.xml" /><Relationship Id="rId13" Type="http://schemas.openxmlformats.org/officeDocument/2006/relationships/image" Target="../media/image7.png" /><Relationship Id="rId14" Type="http://schemas.openxmlformats.org/officeDocument/2006/relationships/tags" Target="../tags/tag7.xml" /><Relationship Id="rId15" Type="http://schemas.openxmlformats.org/officeDocument/2006/relationships/image" Target="../media/image8.png" /><Relationship Id="rId16" Type="http://schemas.openxmlformats.org/officeDocument/2006/relationships/tags" Target="../tags/tag8.xml" /><Relationship Id="rId17" Type="http://schemas.openxmlformats.org/officeDocument/2006/relationships/tags" Target="../tags/tag9.xml" /><Relationship Id="rId18" Type="http://schemas.openxmlformats.org/officeDocument/2006/relationships/tags" Target="../tags/tag10.xml" /><Relationship Id="rId19" Type="http://schemas.openxmlformats.org/officeDocument/2006/relationships/tags" Target="../tags/tag11.xml" /><Relationship Id="rId2" Type="http://schemas.openxmlformats.org/officeDocument/2006/relationships/tags" Target="../tags/tag1.xml" /><Relationship Id="rId20" Type="http://schemas.openxmlformats.org/officeDocument/2006/relationships/tags" Target="../tags/tag12.xml" /><Relationship Id="rId21" Type="http://schemas.openxmlformats.org/officeDocument/2006/relationships/tags" Target="../tags/tag13.xml" /><Relationship Id="rId22" Type="http://schemas.openxmlformats.org/officeDocument/2006/relationships/tags" Target="../tags/tag14.xml" /><Relationship Id="rId23" Type="http://schemas.openxmlformats.org/officeDocument/2006/relationships/tags" Target="../tags/tag15.xml" /><Relationship Id="rId24" Type="http://schemas.openxmlformats.org/officeDocument/2006/relationships/slideMaster" Target="../slideMasters/slideMaster2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image" Target="../media/image5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10" Type="http://schemas.openxmlformats.org/officeDocument/2006/relationships/tags" Target="../tags/tag23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17.xml" /><Relationship Id="rId4" Type="http://schemas.openxmlformats.org/officeDocument/2006/relationships/image" Target="../media/image10.png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tags" Target="../tags/tag2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1.png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10" Type="http://schemas.openxmlformats.org/officeDocument/2006/relationships/tags" Target="../tags/tag37.xml" /><Relationship Id="rId11" Type="http://schemas.openxmlformats.org/officeDocument/2006/relationships/tags" Target="../tags/tag38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31.xml" /><Relationship Id="rId4" Type="http://schemas.openxmlformats.org/officeDocument/2006/relationships/image" Target="../media/image10.png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10" Type="http://schemas.openxmlformats.org/officeDocument/2006/relationships/tags" Target="../tags/tag46.xml" /><Relationship Id="rId11" Type="http://schemas.openxmlformats.org/officeDocument/2006/relationships/tags" Target="../tags/tag47.xml" /><Relationship Id="rId12" Type="http://schemas.openxmlformats.org/officeDocument/2006/relationships/tags" Target="../tags/tag48.xml" /><Relationship Id="rId13" Type="http://schemas.openxmlformats.org/officeDocument/2006/relationships/tags" Target="../tags/tag49.xml" /><Relationship Id="rId14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40.xml" /><Relationship Id="rId4" Type="http://schemas.openxmlformats.org/officeDocument/2006/relationships/image" Target="../media/image10.png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tags" Target="../tags/tag4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6.xml" /><Relationship Id="rId11" Type="http://schemas.openxmlformats.org/officeDocument/2006/relationships/tags" Target="../tags/tag57.xml" /><Relationship Id="rId12" Type="http://schemas.openxmlformats.org/officeDocument/2006/relationships/tags" Target="../tags/tag58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image" Target="../media/image12.png" /><Relationship Id="rId4" Type="http://schemas.openxmlformats.org/officeDocument/2006/relationships/tags" Target="../tags/tag52.xml" /><Relationship Id="rId5" Type="http://schemas.openxmlformats.org/officeDocument/2006/relationships/image" Target="../media/image13.png" /><Relationship Id="rId6" Type="http://schemas.openxmlformats.org/officeDocument/2006/relationships/tags" Target="../tags/tag53.xml" /><Relationship Id="rId7" Type="http://schemas.openxmlformats.org/officeDocument/2006/relationships/image" Target="../media/image14.png" /><Relationship Id="rId8" Type="http://schemas.openxmlformats.org/officeDocument/2006/relationships/tags" Target="../tags/tag54.xml" /><Relationship Id="rId9" Type="http://schemas.openxmlformats.org/officeDocument/2006/relationships/tags" Target="../tags/tag55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5.png" /><Relationship Id="rId3" Type="http://schemas.openxmlformats.org/officeDocument/2006/relationships/tags" Target="../tags/tag63.xml" /><Relationship Id="rId4" Type="http://schemas.openxmlformats.org/officeDocument/2006/relationships/image" Target="../media/image16.png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image" Target="../media/image17.png" /><Relationship Id="rId5" Type="http://schemas.openxmlformats.org/officeDocument/2006/relationships/tags" Target="../tags/tag74.xml" /><Relationship Id="rId6" Type="http://schemas.openxmlformats.org/officeDocument/2006/relationships/image" Target="../media/image18.png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1.xml" /><Relationship Id="rId10" Type="http://schemas.openxmlformats.org/officeDocument/2006/relationships/tags" Target="../tags/tag88.xml" /><Relationship Id="rId11" Type="http://schemas.openxmlformats.org/officeDocument/2006/relationships/tags" Target="../tags/tag8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image" Target="../media/image17.png" /><Relationship Id="rId5" Type="http://schemas.openxmlformats.org/officeDocument/2006/relationships/tags" Target="../tags/tag84.xml" /><Relationship Id="rId6" Type="http://schemas.openxmlformats.org/officeDocument/2006/relationships/image" Target="../media/image18.png" /><Relationship Id="rId7" Type="http://schemas.openxmlformats.org/officeDocument/2006/relationships/tags" Target="../tags/tag85.xml" /><Relationship Id="rId8" Type="http://schemas.openxmlformats.org/officeDocument/2006/relationships/tags" Target="../tags/tag86.xml" /><Relationship Id="rId9" Type="http://schemas.openxmlformats.org/officeDocument/2006/relationships/tags" Target="../tags/tag87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9.png" /><Relationship Id="rId10" Type="http://schemas.openxmlformats.org/officeDocument/2006/relationships/tags" Target="../tags/tag94.xml" /><Relationship Id="rId11" Type="http://schemas.openxmlformats.org/officeDocument/2006/relationships/image" Target="../media/image6.png" /><Relationship Id="rId12" Type="http://schemas.openxmlformats.org/officeDocument/2006/relationships/tags" Target="../tags/tag95.xml" /><Relationship Id="rId13" Type="http://schemas.openxmlformats.org/officeDocument/2006/relationships/image" Target="../media/image7.png" /><Relationship Id="rId14" Type="http://schemas.openxmlformats.org/officeDocument/2006/relationships/tags" Target="../tags/tag96.xml" /><Relationship Id="rId15" Type="http://schemas.openxmlformats.org/officeDocument/2006/relationships/image" Target="../media/image8.png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90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22" Type="http://schemas.openxmlformats.org/officeDocument/2006/relationships/slideMaster" Target="../slideMasters/slideMaster2.xml" /><Relationship Id="rId3" Type="http://schemas.openxmlformats.org/officeDocument/2006/relationships/image" Target="../media/image2.png" /><Relationship Id="rId4" Type="http://schemas.openxmlformats.org/officeDocument/2006/relationships/tags" Target="../tags/tag91.xml" /><Relationship Id="rId5" Type="http://schemas.openxmlformats.org/officeDocument/2006/relationships/image" Target="../media/image3.png" /><Relationship Id="rId6" Type="http://schemas.openxmlformats.org/officeDocument/2006/relationships/tags" Target="../tags/tag92.xml" /><Relationship Id="rId7" Type="http://schemas.openxmlformats.org/officeDocument/2006/relationships/image" Target="../media/image4.png" /><Relationship Id="rId8" Type="http://schemas.openxmlformats.org/officeDocument/2006/relationships/tags" Target="../tags/tag93.xml" /><Relationship Id="rId9" Type="http://schemas.openxmlformats.org/officeDocument/2006/relationships/image" Target="../media/image5.png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pn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image" Target="../media/image21.png" /><Relationship Id="rId5" Type="http://schemas.openxmlformats.org/officeDocument/2006/relationships/tags" Target="../tags/tag105.xml" /><Relationship Id="rId6" Type="http://schemas.openxmlformats.org/officeDocument/2006/relationships/image" Target="../media/image22.png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1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12.xml" /><Relationship Id="rId3" Type="http://schemas.openxmlformats.org/officeDocument/2006/relationships/image" Target="../media/image17.png" /><Relationship Id="rId4" Type="http://schemas.openxmlformats.org/officeDocument/2006/relationships/tags" Target="../tags/tag113.xml" /><Relationship Id="rId5" Type="http://schemas.openxmlformats.org/officeDocument/2006/relationships/image" Target="../media/image18.png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54.xml" /><Relationship Id="rId3" Type="http://schemas.openxmlformats.org/officeDocument/2006/relationships/image" Target="../media/image24.png" /><Relationship Id="rId4" Type="http://schemas.openxmlformats.org/officeDocument/2006/relationships/tags" Target="../tags/tag155.xml" /><Relationship Id="rId5" Type="http://schemas.openxmlformats.org/officeDocument/2006/relationships/image" Target="../media/image25.png" /><Relationship Id="rId6" Type="http://schemas.openxmlformats.org/officeDocument/2006/relationships/tags" Target="../tags/tag156.xml" /><Relationship Id="rId7" Type="http://schemas.openxmlformats.org/officeDocument/2006/relationships/image" Target="../media/image26.png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58D626-CE3D-4B36-92D6-6BD10BE999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CCE358-D3FB-48D6-9D4C-C0A4531AD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93D3EB-723E-4332-A235-E8DBA3D2C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F21EA7-A97C-4FAE-8B4B-6ED16E800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DF0114-1BF1-49B2-8E6A-4BF948002D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E8ABCC-DA22-4283-9A84-07BEA7685D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30AFFF-0512-49B5-9054-4660D1723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D7BF5A-E769-4218-9856-34EC6EC7CF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23148E-2BF0-4B77-B88B-965FA775E6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DE655E-6E37-4CDB-B500-B92D7AC22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7BDEB0-A266-44F2-A934-D25112623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880075">
            <a:off x="10647409" y="-194926"/>
            <a:ext cx="1912045" cy="249867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1515348" y="1874443"/>
            <a:ext cx="9115200" cy="10908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6100" u="none" strike="noStrike" kern="1200" cap="none" spc="6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8"/>
            </p:custDataLst>
          </p:nvPr>
        </p:nvSpPr>
        <p:spPr>
          <a:xfrm>
            <a:off x="3162348" y="3187347"/>
            <a:ext cx="5821200" cy="414000"/>
          </a:xfrm>
        </p:spPr>
        <p:txBody>
          <a:bodyPr lIns="90000" tIns="0" rIns="90000" bIns="46800">
            <a:norm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3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3162348" y="3949629"/>
            <a:ext cx="2655570" cy="353060"/>
          </a:xfrm>
        </p:spPr>
        <p:txBody>
          <a:bodyPr/>
          <a:lstStyle>
            <a:lvl1pPr marL="0" indent="0" algn="r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  <p:sp>
        <p:nvSpPr>
          <p:cNvPr id="22" name="文本占位符 21"/>
          <p:cNvSpPr>
            <a:spLocks noGrp="1"/>
          </p:cNvSpPr>
          <p:nvPr>
            <p:ph type="body" sz="quarter" idx="14" hasCustomPrompt="1"/>
            <p:custDataLst>
              <p:tags r:id="rId23"/>
            </p:custDataLst>
          </p:nvPr>
        </p:nvSpPr>
        <p:spPr>
          <a:xfrm>
            <a:off x="6377353" y="3949629"/>
            <a:ext cx="2606040" cy="353060"/>
          </a:xfrm>
        </p:spPr>
        <p:txBody>
          <a:bodyPr/>
          <a:lstStyle>
            <a:lvl1pPr marL="0" indent="0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7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-1"/>
          <a:stretch>
            <a:fillRect/>
          </a:stretch>
        </p:blipFill>
        <p:spPr>
          <a:xfrm rot="204530">
            <a:off x="3903825" y="423981"/>
            <a:ext cx="4384348" cy="399151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2584473" y="5145754"/>
            <a:ext cx="7221600" cy="6012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3200" u="none" strike="noStrike" kern="1200" cap="none" spc="3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2794611" y="5933892"/>
            <a:ext cx="6801323" cy="334800"/>
          </a:xfrm>
        </p:spPr>
        <p:txBody>
          <a:bodyPr lIns="90000" tIns="0" rIns="90000" bIns="46800" anchor="t">
            <a:normAutofit/>
          </a:bodyPr>
          <a:lstStyle>
            <a:lvl1pPr marL="0" indent="0" algn="ctr" eaLnBrk="1" fontAlgn="auto" latinLnBrk="0" hangingPunct="1">
              <a:lnSpc>
                <a:spcPct val="120000"/>
              </a:lnSpc>
              <a:buNone/>
              <a:defRPr kumimoji="0" lang="zh-CN" altLang="en-US" sz="15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5" name="图片 14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9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0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 userDrawn="1">
            <p:custDataLst>
              <p:tags r:id="rId1"/>
            </p:custDataLst>
          </p:nvPr>
        </p:nvGrpSpPr>
        <p:grpSpPr>
          <a:xfrm>
            <a:off x="45584" y="0"/>
            <a:ext cx="12146416" cy="6858001"/>
            <a:chOff x="45584" y="0"/>
            <a:chExt cx="12146416" cy="6858001"/>
          </a:xfrm>
        </p:grpSpPr>
        <p:grpSp>
          <p:nvGrpSpPr>
            <p:cNvPr id="9" name="组合 8"/>
            <p:cNvGrpSpPr/>
            <p:nvPr userDrawn="1">
              <p:custDataLst>
                <p:tags r:id="rId2"/>
              </p:custDataLst>
            </p:nvPr>
          </p:nvGrpSpPr>
          <p:grpSpPr>
            <a:xfrm>
              <a:off x="45584" y="4391343"/>
              <a:ext cx="893743" cy="2466658"/>
              <a:chOff x="-2041" y="4391343"/>
              <a:chExt cx="893743" cy="2466658"/>
            </a:xfrm>
          </p:grpSpPr>
          <p:pic>
            <p:nvPicPr>
              <p:cNvPr id="10" name="图片 9"/>
              <p:cNvPicPr>
                <a:picLocks noChangeAspect="1"/>
              </p:cNvPicPr>
              <p:nvPr>
                <p:custDataLst>
                  <p:tags r:id="rId4"/>
                </p:custDataLst>
              </p:nvPr>
            </p:nvPicPr>
            <p:blipFill>
              <a:blip r:embed="rId3"/>
              <a:stretch>
                <a:fillRect/>
              </a:stretch>
            </p:blipFill>
            <p:spPr>
              <a:xfrm>
                <a:off x="0" y="5917327"/>
                <a:ext cx="891702" cy="940674"/>
              </a:xfrm>
              <a:prstGeom prst="rect">
                <a:avLst/>
              </a:prstGeom>
            </p:spPr>
          </p:pic>
          <p:pic>
            <p:nvPicPr>
              <p:cNvPr id="11" name="图片 10"/>
              <p:cNvPicPr>
                <a:picLocks noChangeAspect="1"/>
              </p:cNvPicPr>
              <p:nvPr>
                <p:custDataLst>
                  <p:tags r:id="rId6"/>
                </p:custDataLst>
              </p:nvPr>
            </p:nvPicPr>
            <p:blipFill>
              <a:blip r:embed="rId5"/>
              <a:stretch>
                <a:fillRect/>
              </a:stretch>
            </p:blipFill>
            <p:spPr>
              <a:xfrm rot="1953062" flipH="1">
                <a:off x="-2041" y="4391343"/>
                <a:ext cx="757605" cy="2455724"/>
              </a:xfrm>
              <a:prstGeom prst="rect">
                <a:avLst/>
              </a:prstGeom>
            </p:spPr>
          </p:pic>
        </p:grp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8"/>
              </p:custDataLst>
            </p:nvPr>
          </p:nvPicPr>
          <p:blipFill>
            <a:blip r:embed="rId7"/>
            <a:stretch>
              <a:fillRect/>
            </a:stretch>
          </p:blipFill>
          <p:spPr>
            <a:xfrm flipH="1" flipV="1">
              <a:off x="11261476" y="0"/>
              <a:ext cx="930524" cy="123825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62865" y="5474335"/>
            <a:ext cx="1217295" cy="1391285"/>
            <a:chOff x="-99" y="4272"/>
            <a:chExt cx="5723" cy="6540"/>
          </a:xfrm>
        </p:grpSpPr>
        <p:pic>
          <p:nvPicPr>
            <p:cNvPr id="8" name="图片 7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8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2" name="矩形 11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3" name="组合 12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4" name="图片 13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5" name="图片 14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8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9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>
            <a:normAutofit/>
          </a:bodyPr>
          <a:lstStyle>
            <a:lvl1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1" name="组合 10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2" name="图片 11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3" name="图片 12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1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9598540" y="-71780"/>
            <a:ext cx="2432128" cy="3178328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7"/>
            </p:custDataLst>
          </p:nvPr>
        </p:nvSpPr>
        <p:spPr>
          <a:xfrm>
            <a:off x="4007060" y="1942269"/>
            <a:ext cx="4046400" cy="1170000"/>
          </a:xfrm>
        </p:spPr>
        <p:txBody>
          <a:bodyPr vert="horz" lIns="90000" tIns="46800" rIns="90000" bIns="4680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6300" b="1" i="0" u="none" strike="noStrike" kern="1200" cap="none" spc="60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5" name="文本占位符 14"/>
          <p:cNvSpPr>
            <a:spLocks noGrp="1"/>
          </p:cNvSpPr>
          <p:nvPr>
            <p:ph type="body" sz="quarter" idx="13" hasCustomPrompt="1"/>
            <p:custDataLst>
              <p:tags r:id="rId21"/>
            </p:custDataLst>
          </p:nvPr>
        </p:nvSpPr>
        <p:spPr>
          <a:xfrm>
            <a:off x="3997319" y="3320783"/>
            <a:ext cx="4046400" cy="436406"/>
          </a:xfrm>
        </p:spPr>
        <p:txBody>
          <a:bodyPr/>
          <a:lstStyle>
            <a:lvl1pPr marL="0" indent="0" algn="dist">
              <a:buNone/>
              <a:defRPr/>
            </a:lvl1pPr>
          </a:lstStyle>
          <a:p>
            <a:pPr lvl="0"/>
            <a:r>
              <a:rPr lang="zh-CN" altLang="en-US"/>
              <a:t>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3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2"/>
            </p:custDataLst>
          </p:nvPr>
        </p:nvGrpSpPr>
        <p:grpSpPr>
          <a:xfrm>
            <a:off x="11126470" y="4668520"/>
            <a:ext cx="1066800" cy="2225675"/>
            <a:chOff x="11126700" y="4668778"/>
            <a:chExt cx="1066800" cy="2225967"/>
          </a:xfrm>
        </p:grpSpPr>
        <p:pic>
          <p:nvPicPr>
            <p:cNvPr id="10" name="图片 9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 flipH="1">
              <a:off x="11126700" y="5739503"/>
              <a:ext cx="1066800" cy="1125388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646938">
              <a:off x="11486962" y="4668778"/>
              <a:ext cx="606573" cy="2225967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7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8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11217385" y="-39384"/>
            <a:ext cx="1038779" cy="1357486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V="1">
            <a:off x="-43808" y="6153042"/>
            <a:ext cx="1035343" cy="881177"/>
          </a:xfrm>
          <a:prstGeom prst="rect">
            <a:avLst/>
          </a:prstGeom>
        </p:spPr>
      </p:pic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H="1">
            <a:off x="11171891" y="-154985"/>
            <a:ext cx="1035343" cy="881177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9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 flipH="1">
            <a:off x="10666095" y="2647315"/>
            <a:ext cx="1525270" cy="4210685"/>
            <a:chOff x="-2041" y="4391343"/>
            <a:chExt cx="893743" cy="2466658"/>
          </a:xfrm>
        </p:grpSpPr>
        <p:pic>
          <p:nvPicPr>
            <p:cNvPr id="9" name="图片 8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/>
            <a:stretch>
              <a:fillRect/>
            </a:stretch>
          </p:blipFill>
          <p:spPr>
            <a:xfrm rot="1953062" flipH="1">
              <a:off x="-2041" y="4391343"/>
              <a:ext cx="757605" cy="2455724"/>
            </a:xfrm>
            <a:prstGeom prst="rect">
              <a:avLst/>
            </a:prstGeom>
          </p:spPr>
        </p:pic>
      </p:grpSp>
      <p:pic>
        <p:nvPicPr>
          <p:cNvPr id="12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0" y="0"/>
            <a:ext cx="1624965" cy="216217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9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3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u="none" strike="noStrike" kern="1200" cap="none" spc="0" normalizeH="0" baseline="0">
                <a:latin typeface="微软雅黑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16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64.xml" /><Relationship Id="rId21" Type="http://schemas.openxmlformats.org/officeDocument/2006/relationships/tags" Target="../tags/tag165.xml" /><Relationship Id="rId22" Type="http://schemas.openxmlformats.org/officeDocument/2006/relationships/tags" Target="../tags/tag166.xml" /><Relationship Id="rId23" Type="http://schemas.openxmlformats.org/officeDocument/2006/relationships/tags" Target="../tags/tag167.xml" /><Relationship Id="rId24" Type="http://schemas.openxmlformats.org/officeDocument/2006/relationships/tags" Target="../tags/tag168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汉仪旗黑-85S" panose="00020600040101010101" pitchFamily="18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16" Type="http://schemas.openxmlformats.org/officeDocument/2006/relationships/tags" Target="../tags/tag185.xml" /><Relationship Id="rId17" Type="http://schemas.openxmlformats.org/officeDocument/2006/relationships/tags" Target="../tags/tag186.xml" /><Relationship Id="rId18" Type="http://schemas.openxmlformats.org/officeDocument/2006/relationships/tags" Target="../tags/tag187.xml" /><Relationship Id="rId19" Type="http://schemas.openxmlformats.org/officeDocument/2006/relationships/tags" Target="../tags/tag188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89.xml" /><Relationship Id="rId21" Type="http://schemas.openxmlformats.org/officeDocument/2006/relationships/tags" Target="../tags/tag190.xml" /><Relationship Id="rId22" Type="http://schemas.openxmlformats.org/officeDocument/2006/relationships/tags" Target="../tags/tag191.xml" /><Relationship Id="rId23" Type="http://schemas.openxmlformats.org/officeDocument/2006/relationships/tags" Target="../tags/tag192.xml" /><Relationship Id="rId24" Type="http://schemas.openxmlformats.org/officeDocument/2006/relationships/tags" Target="../tags/tag193.xml" /><Relationship Id="rId25" Type="http://schemas.openxmlformats.org/officeDocument/2006/relationships/tags" Target="../tags/tag194.xml" /><Relationship Id="rId26" Type="http://schemas.openxmlformats.org/officeDocument/2006/relationships/tags" Target="../tags/tag195.xml" /><Relationship Id="rId27" Type="http://schemas.openxmlformats.org/officeDocument/2006/relationships/tags" Target="../tags/tag196.xml" /><Relationship Id="rId28" Type="http://schemas.openxmlformats.org/officeDocument/2006/relationships/tags" Target="../tags/tag197.xml" /><Relationship Id="rId29" Type="http://schemas.openxmlformats.org/officeDocument/2006/relationships/tags" Target="../tags/tag198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image" Target="../media/image27.png" /><Relationship Id="rId13" Type="http://schemas.openxmlformats.org/officeDocument/2006/relationships/tags" Target="../tags/tag205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0.png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image" Target="../media/image21.png" /><Relationship Id="rId7" Type="http://schemas.openxmlformats.org/officeDocument/2006/relationships/tags" Target="../tags/tag201.xml" /><Relationship Id="rId8" Type="http://schemas.openxmlformats.org/officeDocument/2006/relationships/image" Target="../media/image22.png" /><Relationship Id="rId9" Type="http://schemas.openxmlformats.org/officeDocument/2006/relationships/tags" Target="../tags/tag20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14" Type="http://schemas.openxmlformats.org/officeDocument/2006/relationships/image" Target="../media/image28.png" /><Relationship Id="rId15" Type="http://schemas.openxmlformats.org/officeDocument/2006/relationships/image" Target="../media/image29.svg" /><Relationship Id="rId16" Type="http://schemas.openxmlformats.org/officeDocument/2006/relationships/tags" Target="../tags/tag214.xml" /><Relationship Id="rId17" Type="http://schemas.openxmlformats.org/officeDocument/2006/relationships/tags" Target="../tags/tag215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0.png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image" Target="../media/image21.png" /><Relationship Id="rId7" Type="http://schemas.openxmlformats.org/officeDocument/2006/relationships/tags" Target="../tags/tag208.xml" /><Relationship Id="rId8" Type="http://schemas.openxmlformats.org/officeDocument/2006/relationships/image" Target="../media/image22.png" /><Relationship Id="rId9" Type="http://schemas.openxmlformats.org/officeDocument/2006/relationships/tags" Target="../tags/tag20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20.xml" /><Relationship Id="rId11" Type="http://schemas.openxmlformats.org/officeDocument/2006/relationships/tags" Target="../tags/tag221.xml" /><Relationship Id="rId12" Type="http://schemas.openxmlformats.org/officeDocument/2006/relationships/image" Target="../media/image27.png" /><Relationship Id="rId13" Type="http://schemas.openxmlformats.org/officeDocument/2006/relationships/tags" Target="../tags/tag222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0.png" /><Relationship Id="rId4" Type="http://schemas.openxmlformats.org/officeDocument/2006/relationships/tags" Target="../tags/tag216.xml" /><Relationship Id="rId5" Type="http://schemas.openxmlformats.org/officeDocument/2006/relationships/tags" Target="../tags/tag217.xml" /><Relationship Id="rId6" Type="http://schemas.openxmlformats.org/officeDocument/2006/relationships/image" Target="../media/image21.png" /><Relationship Id="rId7" Type="http://schemas.openxmlformats.org/officeDocument/2006/relationships/tags" Target="../tags/tag218.xml" /><Relationship Id="rId8" Type="http://schemas.openxmlformats.org/officeDocument/2006/relationships/image" Target="../media/image22.png" /><Relationship Id="rId9" Type="http://schemas.openxmlformats.org/officeDocument/2006/relationships/tags" Target="../tags/tag21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image" Target="../media/image27.png" /><Relationship Id="rId13" Type="http://schemas.openxmlformats.org/officeDocument/2006/relationships/tags" Target="../tags/tag229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0.png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image" Target="../media/image21.png" /><Relationship Id="rId7" Type="http://schemas.openxmlformats.org/officeDocument/2006/relationships/tags" Target="../tags/tag225.xml" /><Relationship Id="rId8" Type="http://schemas.openxmlformats.org/officeDocument/2006/relationships/image" Target="../media/image22.png" /><Relationship Id="rId9" Type="http://schemas.openxmlformats.org/officeDocument/2006/relationships/tags" Target="../tags/tag22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34.xml" /><Relationship Id="rId11" Type="http://schemas.openxmlformats.org/officeDocument/2006/relationships/tags" Target="../tags/tag235.xml" /><Relationship Id="rId12" Type="http://schemas.openxmlformats.org/officeDocument/2006/relationships/tags" Target="../tags/tag236.xml" /><Relationship Id="rId13" Type="http://schemas.openxmlformats.org/officeDocument/2006/relationships/tags" Target="../tags/tag237.xml" /><Relationship Id="rId14" Type="http://schemas.openxmlformats.org/officeDocument/2006/relationships/image" Target="../media/image28.png" /><Relationship Id="rId15" Type="http://schemas.openxmlformats.org/officeDocument/2006/relationships/image" Target="../media/image29.svg" /><Relationship Id="rId16" Type="http://schemas.openxmlformats.org/officeDocument/2006/relationships/tags" Target="../tags/tag238.xml" /><Relationship Id="rId17" Type="http://schemas.openxmlformats.org/officeDocument/2006/relationships/tags" Target="../tags/tag239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0.png" /><Relationship Id="rId4" Type="http://schemas.openxmlformats.org/officeDocument/2006/relationships/tags" Target="../tags/tag230.xml" /><Relationship Id="rId5" Type="http://schemas.openxmlformats.org/officeDocument/2006/relationships/tags" Target="../tags/tag231.xml" /><Relationship Id="rId6" Type="http://schemas.openxmlformats.org/officeDocument/2006/relationships/image" Target="../media/image21.png" /><Relationship Id="rId7" Type="http://schemas.openxmlformats.org/officeDocument/2006/relationships/tags" Target="../tags/tag232.xml" /><Relationship Id="rId8" Type="http://schemas.openxmlformats.org/officeDocument/2006/relationships/image" Target="../media/image22.png" /><Relationship Id="rId9" Type="http://schemas.openxmlformats.org/officeDocument/2006/relationships/tags" Target="../tags/tag23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44.xml" /><Relationship Id="rId11" Type="http://schemas.openxmlformats.org/officeDocument/2006/relationships/tags" Target="../tags/tag245.xml" /><Relationship Id="rId12" Type="http://schemas.openxmlformats.org/officeDocument/2006/relationships/image" Target="../media/image27.png" /><Relationship Id="rId13" Type="http://schemas.openxmlformats.org/officeDocument/2006/relationships/tags" Target="../tags/tag246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20.png" /><Relationship Id="rId4" Type="http://schemas.openxmlformats.org/officeDocument/2006/relationships/tags" Target="../tags/tag240.xml" /><Relationship Id="rId5" Type="http://schemas.openxmlformats.org/officeDocument/2006/relationships/tags" Target="../tags/tag241.xml" /><Relationship Id="rId6" Type="http://schemas.openxmlformats.org/officeDocument/2006/relationships/image" Target="../media/image21.png" /><Relationship Id="rId7" Type="http://schemas.openxmlformats.org/officeDocument/2006/relationships/tags" Target="../tags/tag242.xml" /><Relationship Id="rId8" Type="http://schemas.openxmlformats.org/officeDocument/2006/relationships/image" Target="../media/image22.png" /><Relationship Id="rId9" Type="http://schemas.openxmlformats.org/officeDocument/2006/relationships/tags" Target="../tags/tag24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51.xml" /><Relationship Id="rId11" Type="http://schemas.openxmlformats.org/officeDocument/2006/relationships/tags" Target="../tags/tag252.xml" /><Relationship Id="rId12" Type="http://schemas.openxmlformats.org/officeDocument/2006/relationships/image" Target="../media/image27.png" /><Relationship Id="rId13" Type="http://schemas.openxmlformats.org/officeDocument/2006/relationships/tags" Target="../tags/tag253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20.png" /><Relationship Id="rId4" Type="http://schemas.openxmlformats.org/officeDocument/2006/relationships/tags" Target="../tags/tag247.xml" /><Relationship Id="rId5" Type="http://schemas.openxmlformats.org/officeDocument/2006/relationships/tags" Target="../tags/tag248.xml" /><Relationship Id="rId6" Type="http://schemas.openxmlformats.org/officeDocument/2006/relationships/image" Target="../media/image21.png" /><Relationship Id="rId7" Type="http://schemas.openxmlformats.org/officeDocument/2006/relationships/tags" Target="../tags/tag249.xml" /><Relationship Id="rId8" Type="http://schemas.openxmlformats.org/officeDocument/2006/relationships/image" Target="../media/image22.png" /><Relationship Id="rId9" Type="http://schemas.openxmlformats.org/officeDocument/2006/relationships/tags" Target="../tags/tag25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58.xml" /><Relationship Id="rId11" Type="http://schemas.openxmlformats.org/officeDocument/2006/relationships/tags" Target="../tags/tag259.xml" /><Relationship Id="rId12" Type="http://schemas.openxmlformats.org/officeDocument/2006/relationships/tags" Target="../tags/tag260.xml" /><Relationship Id="rId13" Type="http://schemas.openxmlformats.org/officeDocument/2006/relationships/tags" Target="../tags/tag261.xml" /><Relationship Id="rId14" Type="http://schemas.openxmlformats.org/officeDocument/2006/relationships/image" Target="../media/image28.png" /><Relationship Id="rId15" Type="http://schemas.openxmlformats.org/officeDocument/2006/relationships/image" Target="../media/image29.svg" /><Relationship Id="rId16" Type="http://schemas.openxmlformats.org/officeDocument/2006/relationships/tags" Target="../tags/tag262.xml" /><Relationship Id="rId17" Type="http://schemas.openxmlformats.org/officeDocument/2006/relationships/tags" Target="../tags/tag263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20.png" /><Relationship Id="rId4" Type="http://schemas.openxmlformats.org/officeDocument/2006/relationships/tags" Target="../tags/tag254.xml" /><Relationship Id="rId5" Type="http://schemas.openxmlformats.org/officeDocument/2006/relationships/tags" Target="../tags/tag255.xml" /><Relationship Id="rId6" Type="http://schemas.openxmlformats.org/officeDocument/2006/relationships/image" Target="../media/image21.png" /><Relationship Id="rId7" Type="http://schemas.openxmlformats.org/officeDocument/2006/relationships/tags" Target="../tags/tag256.xml" /><Relationship Id="rId8" Type="http://schemas.openxmlformats.org/officeDocument/2006/relationships/image" Target="../media/image22.png" /><Relationship Id="rId9" Type="http://schemas.openxmlformats.org/officeDocument/2006/relationships/tags" Target="../tags/tag25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68.xml" /><Relationship Id="rId11" Type="http://schemas.openxmlformats.org/officeDocument/2006/relationships/tags" Target="../tags/tag269.xml" /><Relationship Id="rId12" Type="http://schemas.openxmlformats.org/officeDocument/2006/relationships/image" Target="../media/image27.png" /><Relationship Id="rId13" Type="http://schemas.openxmlformats.org/officeDocument/2006/relationships/tags" Target="../tags/tag270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20.png" /><Relationship Id="rId4" Type="http://schemas.openxmlformats.org/officeDocument/2006/relationships/tags" Target="../tags/tag264.xml" /><Relationship Id="rId5" Type="http://schemas.openxmlformats.org/officeDocument/2006/relationships/tags" Target="../tags/tag265.xml" /><Relationship Id="rId6" Type="http://schemas.openxmlformats.org/officeDocument/2006/relationships/image" Target="../media/image21.png" /><Relationship Id="rId7" Type="http://schemas.openxmlformats.org/officeDocument/2006/relationships/tags" Target="../tags/tag266.xml" /><Relationship Id="rId8" Type="http://schemas.openxmlformats.org/officeDocument/2006/relationships/image" Target="../media/image22.png" /><Relationship Id="rId9" Type="http://schemas.openxmlformats.org/officeDocument/2006/relationships/tags" Target="../tags/tag26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75.xml" /><Relationship Id="rId11" Type="http://schemas.openxmlformats.org/officeDocument/2006/relationships/tags" Target="../tags/tag276.xml" /><Relationship Id="rId12" Type="http://schemas.openxmlformats.org/officeDocument/2006/relationships/image" Target="../media/image27.png" /><Relationship Id="rId13" Type="http://schemas.openxmlformats.org/officeDocument/2006/relationships/tags" Target="../tags/tag277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20.png" /><Relationship Id="rId4" Type="http://schemas.openxmlformats.org/officeDocument/2006/relationships/tags" Target="../tags/tag271.xml" /><Relationship Id="rId5" Type="http://schemas.openxmlformats.org/officeDocument/2006/relationships/tags" Target="../tags/tag272.xml" /><Relationship Id="rId6" Type="http://schemas.openxmlformats.org/officeDocument/2006/relationships/image" Target="../media/image21.png" /><Relationship Id="rId7" Type="http://schemas.openxmlformats.org/officeDocument/2006/relationships/tags" Target="../tags/tag273.xml" /><Relationship Id="rId8" Type="http://schemas.openxmlformats.org/officeDocument/2006/relationships/image" Target="../media/image22.png" /><Relationship Id="rId9" Type="http://schemas.openxmlformats.org/officeDocument/2006/relationships/tags" Target="../tags/tag27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82.xml" /><Relationship Id="rId11" Type="http://schemas.openxmlformats.org/officeDocument/2006/relationships/tags" Target="../tags/tag283.xml" /><Relationship Id="rId12" Type="http://schemas.openxmlformats.org/officeDocument/2006/relationships/image" Target="../media/image27.png" /><Relationship Id="rId13" Type="http://schemas.openxmlformats.org/officeDocument/2006/relationships/tags" Target="../tags/tag284.xml" /><Relationship Id="rId2" Type="http://schemas.openxmlformats.org/officeDocument/2006/relationships/notesSlide" Target="../notesSlides/notesSlide13.xml" /><Relationship Id="rId3" Type="http://schemas.openxmlformats.org/officeDocument/2006/relationships/image" Target="../media/image20.png" /><Relationship Id="rId4" Type="http://schemas.openxmlformats.org/officeDocument/2006/relationships/tags" Target="../tags/tag278.xml" /><Relationship Id="rId5" Type="http://schemas.openxmlformats.org/officeDocument/2006/relationships/tags" Target="../tags/tag279.xml" /><Relationship Id="rId6" Type="http://schemas.openxmlformats.org/officeDocument/2006/relationships/image" Target="../media/image21.png" /><Relationship Id="rId7" Type="http://schemas.openxmlformats.org/officeDocument/2006/relationships/tags" Target="../tags/tag280.xml" /><Relationship Id="rId8" Type="http://schemas.openxmlformats.org/officeDocument/2006/relationships/image" Target="../media/image22.png" /><Relationship Id="rId9" Type="http://schemas.openxmlformats.org/officeDocument/2006/relationships/tags" Target="../tags/tag28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89.xml" /><Relationship Id="rId11" Type="http://schemas.openxmlformats.org/officeDocument/2006/relationships/tags" Target="../tags/tag290.xml" /><Relationship Id="rId12" Type="http://schemas.openxmlformats.org/officeDocument/2006/relationships/image" Target="../media/image27.png" /><Relationship Id="rId13" Type="http://schemas.openxmlformats.org/officeDocument/2006/relationships/tags" Target="../tags/tag291.xml" /><Relationship Id="rId2" Type="http://schemas.openxmlformats.org/officeDocument/2006/relationships/notesSlide" Target="../notesSlides/notesSlide14.xml" /><Relationship Id="rId3" Type="http://schemas.openxmlformats.org/officeDocument/2006/relationships/image" Target="../media/image20.png" /><Relationship Id="rId4" Type="http://schemas.openxmlformats.org/officeDocument/2006/relationships/tags" Target="../tags/tag285.xml" /><Relationship Id="rId5" Type="http://schemas.openxmlformats.org/officeDocument/2006/relationships/tags" Target="../tags/tag286.xml" /><Relationship Id="rId6" Type="http://schemas.openxmlformats.org/officeDocument/2006/relationships/image" Target="../media/image21.png" /><Relationship Id="rId7" Type="http://schemas.openxmlformats.org/officeDocument/2006/relationships/tags" Target="../tags/tag287.xml" /><Relationship Id="rId8" Type="http://schemas.openxmlformats.org/officeDocument/2006/relationships/image" Target="../media/image22.png" /><Relationship Id="rId9" Type="http://schemas.openxmlformats.org/officeDocument/2006/relationships/tags" Target="../tags/tag28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96.xml" /><Relationship Id="rId11" Type="http://schemas.openxmlformats.org/officeDocument/2006/relationships/tags" Target="../tags/tag297.xml" /><Relationship Id="rId12" Type="http://schemas.openxmlformats.org/officeDocument/2006/relationships/image" Target="../media/image27.png" /><Relationship Id="rId13" Type="http://schemas.openxmlformats.org/officeDocument/2006/relationships/tags" Target="../tags/tag298.xml" /><Relationship Id="rId2" Type="http://schemas.openxmlformats.org/officeDocument/2006/relationships/notesSlide" Target="../notesSlides/notesSlide15.xml" /><Relationship Id="rId3" Type="http://schemas.openxmlformats.org/officeDocument/2006/relationships/image" Target="../media/image20.png" /><Relationship Id="rId4" Type="http://schemas.openxmlformats.org/officeDocument/2006/relationships/tags" Target="../tags/tag292.xml" /><Relationship Id="rId5" Type="http://schemas.openxmlformats.org/officeDocument/2006/relationships/tags" Target="../tags/tag293.xml" /><Relationship Id="rId6" Type="http://schemas.openxmlformats.org/officeDocument/2006/relationships/image" Target="../media/image21.png" /><Relationship Id="rId7" Type="http://schemas.openxmlformats.org/officeDocument/2006/relationships/tags" Target="../tags/tag294.xml" /><Relationship Id="rId8" Type="http://schemas.openxmlformats.org/officeDocument/2006/relationships/image" Target="../media/image22.png" /><Relationship Id="rId9" Type="http://schemas.openxmlformats.org/officeDocument/2006/relationships/tags" Target="../tags/tag29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03.xml" /><Relationship Id="rId11" Type="http://schemas.openxmlformats.org/officeDocument/2006/relationships/tags" Target="../tags/tag304.xml" /><Relationship Id="rId12" Type="http://schemas.openxmlformats.org/officeDocument/2006/relationships/image" Target="../media/image27.png" /><Relationship Id="rId13" Type="http://schemas.openxmlformats.org/officeDocument/2006/relationships/tags" Target="../tags/tag305.xml" /><Relationship Id="rId2" Type="http://schemas.openxmlformats.org/officeDocument/2006/relationships/notesSlide" Target="../notesSlides/notesSlide16.xml" /><Relationship Id="rId3" Type="http://schemas.openxmlformats.org/officeDocument/2006/relationships/image" Target="../media/image20.png" /><Relationship Id="rId4" Type="http://schemas.openxmlformats.org/officeDocument/2006/relationships/tags" Target="../tags/tag299.xml" /><Relationship Id="rId5" Type="http://schemas.openxmlformats.org/officeDocument/2006/relationships/tags" Target="../tags/tag300.xml" /><Relationship Id="rId6" Type="http://schemas.openxmlformats.org/officeDocument/2006/relationships/image" Target="../media/image21.png" /><Relationship Id="rId7" Type="http://schemas.openxmlformats.org/officeDocument/2006/relationships/tags" Target="../tags/tag301.xml" /><Relationship Id="rId8" Type="http://schemas.openxmlformats.org/officeDocument/2006/relationships/image" Target="../media/image22.png" /><Relationship Id="rId9" Type="http://schemas.openxmlformats.org/officeDocument/2006/relationships/tags" Target="../tags/tag30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10.xml" /><Relationship Id="rId11" Type="http://schemas.openxmlformats.org/officeDocument/2006/relationships/tags" Target="../tags/tag311.xml" /><Relationship Id="rId12" Type="http://schemas.openxmlformats.org/officeDocument/2006/relationships/image" Target="../media/image27.png" /><Relationship Id="rId13" Type="http://schemas.openxmlformats.org/officeDocument/2006/relationships/tags" Target="../tags/tag312.xml" /><Relationship Id="rId2" Type="http://schemas.openxmlformats.org/officeDocument/2006/relationships/notesSlide" Target="../notesSlides/notesSlide17.xml" /><Relationship Id="rId3" Type="http://schemas.openxmlformats.org/officeDocument/2006/relationships/image" Target="../media/image20.png" /><Relationship Id="rId4" Type="http://schemas.openxmlformats.org/officeDocument/2006/relationships/tags" Target="../tags/tag306.xml" /><Relationship Id="rId5" Type="http://schemas.openxmlformats.org/officeDocument/2006/relationships/tags" Target="../tags/tag307.xml" /><Relationship Id="rId6" Type="http://schemas.openxmlformats.org/officeDocument/2006/relationships/image" Target="../media/image21.png" /><Relationship Id="rId7" Type="http://schemas.openxmlformats.org/officeDocument/2006/relationships/tags" Target="../tags/tag308.xml" /><Relationship Id="rId8" Type="http://schemas.openxmlformats.org/officeDocument/2006/relationships/image" Target="../media/image22.png" /><Relationship Id="rId9" Type="http://schemas.openxmlformats.org/officeDocument/2006/relationships/tags" Target="../tags/tag309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17.xml" /><Relationship Id="rId11" Type="http://schemas.openxmlformats.org/officeDocument/2006/relationships/tags" Target="../tags/tag318.xml" /><Relationship Id="rId12" Type="http://schemas.openxmlformats.org/officeDocument/2006/relationships/image" Target="../media/image27.png" /><Relationship Id="rId13" Type="http://schemas.openxmlformats.org/officeDocument/2006/relationships/tags" Target="../tags/tag319.xml" /><Relationship Id="rId2" Type="http://schemas.openxmlformats.org/officeDocument/2006/relationships/notesSlide" Target="../notesSlides/notesSlide18.xml" /><Relationship Id="rId3" Type="http://schemas.openxmlformats.org/officeDocument/2006/relationships/image" Target="../media/image20.png" /><Relationship Id="rId4" Type="http://schemas.openxmlformats.org/officeDocument/2006/relationships/tags" Target="../tags/tag313.xml" /><Relationship Id="rId5" Type="http://schemas.openxmlformats.org/officeDocument/2006/relationships/tags" Target="../tags/tag314.xml" /><Relationship Id="rId6" Type="http://schemas.openxmlformats.org/officeDocument/2006/relationships/image" Target="../media/image21.png" /><Relationship Id="rId7" Type="http://schemas.openxmlformats.org/officeDocument/2006/relationships/tags" Target="../tags/tag315.xml" /><Relationship Id="rId8" Type="http://schemas.openxmlformats.org/officeDocument/2006/relationships/image" Target="../media/image22.png" /><Relationship Id="rId9" Type="http://schemas.openxmlformats.org/officeDocument/2006/relationships/tags" Target="../tags/tag316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24.xml" /><Relationship Id="rId11" Type="http://schemas.openxmlformats.org/officeDocument/2006/relationships/tags" Target="../tags/tag325.xml" /><Relationship Id="rId12" Type="http://schemas.openxmlformats.org/officeDocument/2006/relationships/image" Target="../media/image27.png" /><Relationship Id="rId13" Type="http://schemas.openxmlformats.org/officeDocument/2006/relationships/tags" Target="../tags/tag326.xml" /><Relationship Id="rId2" Type="http://schemas.openxmlformats.org/officeDocument/2006/relationships/notesSlide" Target="../notesSlides/notesSlide19.xml" /><Relationship Id="rId3" Type="http://schemas.openxmlformats.org/officeDocument/2006/relationships/image" Target="../media/image20.png" /><Relationship Id="rId4" Type="http://schemas.openxmlformats.org/officeDocument/2006/relationships/tags" Target="../tags/tag320.xml" /><Relationship Id="rId5" Type="http://schemas.openxmlformats.org/officeDocument/2006/relationships/tags" Target="../tags/tag321.xml" /><Relationship Id="rId6" Type="http://schemas.openxmlformats.org/officeDocument/2006/relationships/image" Target="../media/image21.png" /><Relationship Id="rId7" Type="http://schemas.openxmlformats.org/officeDocument/2006/relationships/tags" Target="../tags/tag322.xml" /><Relationship Id="rId8" Type="http://schemas.openxmlformats.org/officeDocument/2006/relationships/image" Target="../media/image22.png" /><Relationship Id="rId9" Type="http://schemas.openxmlformats.org/officeDocument/2006/relationships/tags" Target="../tags/tag32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31.xml" /><Relationship Id="rId11" Type="http://schemas.openxmlformats.org/officeDocument/2006/relationships/tags" Target="../tags/tag332.xml" /><Relationship Id="rId12" Type="http://schemas.openxmlformats.org/officeDocument/2006/relationships/tags" Target="../tags/tag333.xml" /><Relationship Id="rId13" Type="http://schemas.openxmlformats.org/officeDocument/2006/relationships/tags" Target="../tags/tag334.xml" /><Relationship Id="rId14" Type="http://schemas.openxmlformats.org/officeDocument/2006/relationships/image" Target="../media/image28.png" /><Relationship Id="rId15" Type="http://schemas.openxmlformats.org/officeDocument/2006/relationships/image" Target="../media/image29.svg" /><Relationship Id="rId16" Type="http://schemas.openxmlformats.org/officeDocument/2006/relationships/tags" Target="../tags/tag335.xml" /><Relationship Id="rId17" Type="http://schemas.openxmlformats.org/officeDocument/2006/relationships/tags" Target="../tags/tag336.xml" /><Relationship Id="rId2" Type="http://schemas.openxmlformats.org/officeDocument/2006/relationships/notesSlide" Target="../notesSlides/notesSlide20.xml" /><Relationship Id="rId3" Type="http://schemas.openxmlformats.org/officeDocument/2006/relationships/image" Target="../media/image20.png" /><Relationship Id="rId4" Type="http://schemas.openxmlformats.org/officeDocument/2006/relationships/tags" Target="../tags/tag327.xml" /><Relationship Id="rId5" Type="http://schemas.openxmlformats.org/officeDocument/2006/relationships/tags" Target="../tags/tag328.xml" /><Relationship Id="rId6" Type="http://schemas.openxmlformats.org/officeDocument/2006/relationships/image" Target="../media/image21.png" /><Relationship Id="rId7" Type="http://schemas.openxmlformats.org/officeDocument/2006/relationships/tags" Target="../tags/tag329.xml" /><Relationship Id="rId8" Type="http://schemas.openxmlformats.org/officeDocument/2006/relationships/image" Target="../media/image22.png" /><Relationship Id="rId9" Type="http://schemas.openxmlformats.org/officeDocument/2006/relationships/tags" Target="../tags/tag330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41.xml" /><Relationship Id="rId11" Type="http://schemas.openxmlformats.org/officeDocument/2006/relationships/tags" Target="../tags/tag342.xml" /><Relationship Id="rId12" Type="http://schemas.openxmlformats.org/officeDocument/2006/relationships/image" Target="../media/image27.png" /><Relationship Id="rId13" Type="http://schemas.openxmlformats.org/officeDocument/2006/relationships/tags" Target="../tags/tag343.xml" /><Relationship Id="rId2" Type="http://schemas.openxmlformats.org/officeDocument/2006/relationships/notesSlide" Target="../notesSlides/notesSlide21.xml" /><Relationship Id="rId3" Type="http://schemas.openxmlformats.org/officeDocument/2006/relationships/image" Target="../media/image20.png" /><Relationship Id="rId4" Type="http://schemas.openxmlformats.org/officeDocument/2006/relationships/tags" Target="../tags/tag337.xml" /><Relationship Id="rId5" Type="http://schemas.openxmlformats.org/officeDocument/2006/relationships/tags" Target="../tags/tag338.xml" /><Relationship Id="rId6" Type="http://schemas.openxmlformats.org/officeDocument/2006/relationships/image" Target="../media/image21.png" /><Relationship Id="rId7" Type="http://schemas.openxmlformats.org/officeDocument/2006/relationships/tags" Target="../tags/tag339.xml" /><Relationship Id="rId8" Type="http://schemas.openxmlformats.org/officeDocument/2006/relationships/image" Target="../media/image22.png" /><Relationship Id="rId9" Type="http://schemas.openxmlformats.org/officeDocument/2006/relationships/tags" Target="../tags/tag340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48.xml" /><Relationship Id="rId11" Type="http://schemas.openxmlformats.org/officeDocument/2006/relationships/tags" Target="../tags/tag349.xml" /><Relationship Id="rId12" Type="http://schemas.openxmlformats.org/officeDocument/2006/relationships/tags" Target="../tags/tag350.xml" /><Relationship Id="rId13" Type="http://schemas.openxmlformats.org/officeDocument/2006/relationships/tags" Target="../tags/tag351.xml" /><Relationship Id="rId14" Type="http://schemas.openxmlformats.org/officeDocument/2006/relationships/image" Target="../media/image28.png" /><Relationship Id="rId15" Type="http://schemas.openxmlformats.org/officeDocument/2006/relationships/image" Target="../media/image29.svg" /><Relationship Id="rId16" Type="http://schemas.openxmlformats.org/officeDocument/2006/relationships/tags" Target="../tags/tag352.xml" /><Relationship Id="rId17" Type="http://schemas.openxmlformats.org/officeDocument/2006/relationships/tags" Target="../tags/tag353.xml" /><Relationship Id="rId2" Type="http://schemas.openxmlformats.org/officeDocument/2006/relationships/notesSlide" Target="../notesSlides/notesSlide22.xml" /><Relationship Id="rId3" Type="http://schemas.openxmlformats.org/officeDocument/2006/relationships/image" Target="../media/image20.png" /><Relationship Id="rId4" Type="http://schemas.openxmlformats.org/officeDocument/2006/relationships/tags" Target="../tags/tag344.xml" /><Relationship Id="rId5" Type="http://schemas.openxmlformats.org/officeDocument/2006/relationships/tags" Target="../tags/tag345.xml" /><Relationship Id="rId6" Type="http://schemas.openxmlformats.org/officeDocument/2006/relationships/image" Target="../media/image21.png" /><Relationship Id="rId7" Type="http://schemas.openxmlformats.org/officeDocument/2006/relationships/tags" Target="../tags/tag346.xml" /><Relationship Id="rId8" Type="http://schemas.openxmlformats.org/officeDocument/2006/relationships/image" Target="../media/image22.png" /><Relationship Id="rId9" Type="http://schemas.openxmlformats.org/officeDocument/2006/relationships/tags" Target="../tags/tag347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58.xml" /><Relationship Id="rId11" Type="http://schemas.openxmlformats.org/officeDocument/2006/relationships/tags" Target="../tags/tag359.xml" /><Relationship Id="rId12" Type="http://schemas.openxmlformats.org/officeDocument/2006/relationships/image" Target="../media/image27.png" /><Relationship Id="rId13" Type="http://schemas.openxmlformats.org/officeDocument/2006/relationships/tags" Target="../tags/tag360.xml" /><Relationship Id="rId2" Type="http://schemas.openxmlformats.org/officeDocument/2006/relationships/notesSlide" Target="../notesSlides/notesSlide23.xml" /><Relationship Id="rId3" Type="http://schemas.openxmlformats.org/officeDocument/2006/relationships/image" Target="../media/image20.png" /><Relationship Id="rId4" Type="http://schemas.openxmlformats.org/officeDocument/2006/relationships/tags" Target="../tags/tag354.xml" /><Relationship Id="rId5" Type="http://schemas.openxmlformats.org/officeDocument/2006/relationships/tags" Target="../tags/tag355.xml" /><Relationship Id="rId6" Type="http://schemas.openxmlformats.org/officeDocument/2006/relationships/image" Target="../media/image21.png" /><Relationship Id="rId7" Type="http://schemas.openxmlformats.org/officeDocument/2006/relationships/tags" Target="../tags/tag356.xml" /><Relationship Id="rId8" Type="http://schemas.openxmlformats.org/officeDocument/2006/relationships/image" Target="../media/image22.png" /><Relationship Id="rId9" Type="http://schemas.openxmlformats.org/officeDocument/2006/relationships/tags" Target="../tags/tag357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143131100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21690" y="1758950"/>
            <a:ext cx="9584690" cy="1090930"/>
          </a:xfrm>
        </p:spPr>
        <p:txBody>
          <a:bodyPr/>
          <a:lstStyle/>
          <a:p>
            <a:r>
              <a:rPr lang="zh-CN" altLang="en-US" sz="4800">
                <a:solidFill>
                  <a:schemeClr val="accent1"/>
                </a:solidFill>
                <a:latin typeface="仿宋" panose="02010609060101010101" charset="-122"/>
                <a:ea typeface="微软雅黑"/>
              </a:rPr>
              <a:t>疫情背景下单体酒店经营现状分析与发展策略研究</a:t>
            </a:r>
            <a:endParaRPr lang="zh-CN" altLang="en-US" sz="4800">
              <a:solidFill>
                <a:schemeClr val="accent1"/>
              </a:solidFill>
              <a:latin typeface="仿宋" panose="02010609060101010101" charset="-122"/>
              <a:ea typeface="微软雅黑"/>
            </a:endParaRPr>
          </a:p>
        </p:txBody>
      </p:sp>
      <p:sp>
        <p:nvSpPr>
          <p:cNvPr id="6" name="副标题 5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703243" y="3271167"/>
            <a:ext cx="5821200" cy="414000"/>
          </a:xfrm>
        </p:spPr>
        <p:txBody>
          <a:bodyPr>
            <a:noAutofit/>
          </a:bodyPr>
          <a:lstStyle/>
          <a:p>
            <a:r>
              <a:rPr lang="zh-CN" altLang="zh-CN" sz="2400">
                <a:solidFill>
                  <a:schemeClr val="tx1"/>
                </a:solidFill>
                <a:latin typeface="仿宋" panose="02010609060101010101" charset="-122"/>
              </a:rPr>
              <a:t> </a:t>
            </a:r>
            <a:endParaRPr lang="zh-CN" altLang="zh-CN" sz="2400">
              <a:solidFill>
                <a:schemeClr val="tx1"/>
              </a:solidFill>
              <a:latin typeface="仿宋" panose="02010609060101010101" charset="-122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3"/>
            </p:custDataLst>
          </p:nvPr>
        </p:nvSpPr>
        <p:spPr>
          <a:xfrm>
            <a:off x="1718800" y="1563700"/>
            <a:ext cx="3755384" cy="1070212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椭圆 29"/>
          <p:cNvSpPr/>
          <p:nvPr>
            <p:custDataLst>
              <p:tags r:id="rId4"/>
            </p:custDataLst>
          </p:nvPr>
        </p:nvSpPr>
        <p:spPr>
          <a:xfrm>
            <a:off x="1410270" y="1487170"/>
            <a:ext cx="1213630" cy="1213630"/>
          </a:xfrm>
          <a:prstGeom prst="ellipse">
            <a:avLst/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>
            <p:custDataLst>
              <p:tags r:id="rId5"/>
            </p:custDataLst>
          </p:nvPr>
        </p:nvSpPr>
        <p:spPr>
          <a:xfrm>
            <a:off x="1493429" y="1572136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文本框 32"/>
          <p:cNvSpPr txBox="1"/>
          <p:nvPr>
            <p:custDataLst>
              <p:tags r:id="rId6"/>
            </p:custDataLst>
          </p:nvPr>
        </p:nvSpPr>
        <p:spPr>
          <a:xfrm>
            <a:off x="1410335" y="181800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rgbClr val="6096E6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rgbClr val="6096E6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7"/>
            </p:custDataLst>
          </p:nvPr>
        </p:nvSpPr>
        <p:spPr>
          <a:xfrm>
            <a:off x="2539365" y="156845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一、疫情对单体酒店的影响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8"/>
            </p:custDataLst>
          </p:nvPr>
        </p:nvSpPr>
        <p:spPr>
          <a:xfrm>
            <a:off x="1718197" y="3163595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椭圆 35"/>
          <p:cNvSpPr/>
          <p:nvPr>
            <p:custDataLst>
              <p:tags r:id="rId9"/>
            </p:custDataLst>
          </p:nvPr>
        </p:nvSpPr>
        <p:spPr>
          <a:xfrm>
            <a:off x="1409668" y="3087065"/>
            <a:ext cx="1213630" cy="1213630"/>
          </a:xfrm>
          <a:prstGeom prst="ellipse">
            <a:avLst/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0"/>
            </p:custDataLst>
          </p:nvPr>
        </p:nvSpPr>
        <p:spPr>
          <a:xfrm>
            <a:off x="1492826" y="3172031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11"/>
            </p:custDataLst>
          </p:nvPr>
        </p:nvSpPr>
        <p:spPr>
          <a:xfrm>
            <a:off x="2538730" y="318071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三、单体酒店的发展策略研究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0" name="圆角矩形 59"/>
          <p:cNvSpPr/>
          <p:nvPr>
            <p:custDataLst>
              <p:tags r:id="rId12"/>
            </p:custDataLst>
          </p:nvPr>
        </p:nvSpPr>
        <p:spPr>
          <a:xfrm>
            <a:off x="1717595" y="4820134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椭圆 60"/>
          <p:cNvSpPr/>
          <p:nvPr>
            <p:custDataLst>
              <p:tags r:id="rId13"/>
            </p:custDataLst>
          </p:nvPr>
        </p:nvSpPr>
        <p:spPr>
          <a:xfrm>
            <a:off x="1409065" y="4743604"/>
            <a:ext cx="1213630" cy="1213630"/>
          </a:xfrm>
          <a:prstGeom prst="ellipse">
            <a:avLst/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椭圆 61"/>
          <p:cNvSpPr/>
          <p:nvPr>
            <p:custDataLst>
              <p:tags r:id="rId14"/>
            </p:custDataLst>
          </p:nvPr>
        </p:nvSpPr>
        <p:spPr>
          <a:xfrm>
            <a:off x="1492223" y="4828570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5"/>
            </p:custDataLst>
          </p:nvPr>
        </p:nvSpPr>
        <p:spPr>
          <a:xfrm>
            <a:off x="2538095" y="4810760"/>
            <a:ext cx="2934970" cy="106743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参考内容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6"/>
            </p:custDataLst>
          </p:nvPr>
        </p:nvSpPr>
        <p:spPr>
          <a:xfrm>
            <a:off x="6911981" y="1572136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椭圆 69"/>
          <p:cNvSpPr/>
          <p:nvPr>
            <p:custDataLst>
              <p:tags r:id="rId17"/>
            </p:custDataLst>
          </p:nvPr>
        </p:nvSpPr>
        <p:spPr>
          <a:xfrm>
            <a:off x="6603451" y="1495606"/>
            <a:ext cx="1213630" cy="1213630"/>
          </a:xfrm>
          <a:prstGeom prst="ellipse">
            <a:avLst/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椭圆 70"/>
          <p:cNvSpPr/>
          <p:nvPr>
            <p:custDataLst>
              <p:tags r:id="rId18"/>
            </p:custDataLst>
          </p:nvPr>
        </p:nvSpPr>
        <p:spPr>
          <a:xfrm>
            <a:off x="6686609" y="1580573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文本框 74"/>
          <p:cNvSpPr txBox="1"/>
          <p:nvPr>
            <p:custDataLst>
              <p:tags r:id="rId19"/>
            </p:custDataLst>
          </p:nvPr>
        </p:nvSpPr>
        <p:spPr>
          <a:xfrm>
            <a:off x="7733030" y="153416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二、单体酒店的经营现状分析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20"/>
            </p:custDataLst>
          </p:nvPr>
        </p:nvSpPr>
        <p:spPr>
          <a:xfrm>
            <a:off x="6911378" y="3172031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7" name="椭圆 76"/>
          <p:cNvSpPr/>
          <p:nvPr>
            <p:custDataLst>
              <p:tags r:id="rId21"/>
            </p:custDataLst>
          </p:nvPr>
        </p:nvSpPr>
        <p:spPr>
          <a:xfrm>
            <a:off x="6602848" y="3095501"/>
            <a:ext cx="1213630" cy="1213630"/>
          </a:xfrm>
          <a:prstGeom prst="ellipse">
            <a:avLst/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8" name="椭圆 77"/>
          <p:cNvSpPr/>
          <p:nvPr>
            <p:custDataLst>
              <p:tags r:id="rId22"/>
            </p:custDataLst>
          </p:nvPr>
        </p:nvSpPr>
        <p:spPr>
          <a:xfrm>
            <a:off x="6686007" y="3180468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2" name="文本框 81"/>
          <p:cNvSpPr txBox="1"/>
          <p:nvPr>
            <p:custDataLst>
              <p:tags r:id="rId23"/>
            </p:custDataLst>
          </p:nvPr>
        </p:nvSpPr>
        <p:spPr>
          <a:xfrm>
            <a:off x="7732395" y="318071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四、结论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24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rgbClr val="6096E6">
                    <a:lumMod val="50000"/>
                  </a:srgbClr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rgbClr val="6096E6">
                  <a:lumMod val="50000"/>
                </a:srgb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25"/>
            </p:custDataLst>
          </p:nvPr>
        </p:nvSpPr>
        <p:spPr>
          <a:xfrm>
            <a:off x="1410970" y="3418205"/>
            <a:ext cx="112712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8B6E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rgbClr val="58B6E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26"/>
            </p:custDataLst>
          </p:nvPr>
        </p:nvSpPr>
        <p:spPr>
          <a:xfrm>
            <a:off x="1409700" y="5078095"/>
            <a:ext cx="112903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6CA9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05</a:t>
            </a:r>
            <a:endParaRPr lang="en-US" altLang="zh-CN" sz="3200" spc="300">
              <a:solidFill>
                <a:srgbClr val="56CA9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27"/>
            </p:custDataLst>
          </p:nvPr>
        </p:nvSpPr>
        <p:spPr>
          <a:xfrm>
            <a:off x="6603365" y="181737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FBA5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rgbClr val="FFBA5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28"/>
            </p:custDataLst>
          </p:nvPr>
        </p:nvSpPr>
        <p:spPr>
          <a:xfrm>
            <a:off x="6603365" y="341820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18870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rgbClr val="F18870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2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内容摘要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自2020年初以来，全球范围内的疫情给酒店业带来了前所未有的挑战。作为经济的重要组成部分，单体酒店在这个特殊时期面临了巨大的经营压力。本次演示将针对疫情背景下单体酒店的经营现状进行分析，并提出一些可能的发展策略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一、疫情对单体酒店的影响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一、疫情对单体酒店的影响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1、客流量锐减：由于疫情导致人们出行受限，许多单体酒店的客流量大幅下降。尤其是一些依赖旅游业的地区，情况更为严峻。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一、疫情对单体酒店的影响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2、营收下降：客流量的减少直接影响了酒店的营收，很多单体酒店面临严重的财务压力。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3、运营成本增加：尽管收入减少，但单体酒店还需要承担诸如租金、工资、水电等固定成本。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二、单体酒店的经营现状分析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二、单体酒店的经营现状分析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1、受冲击较大：相较于连锁酒店，单体酒店通常规模较小，抗风险能力较弱。疫情的冲击使得许多单体酒店陷入困境。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二、单体酒店的经营现状分析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2、竞争压力增加：在疫情期间，连锁酒店利用其规模和品牌效应，得以在市场中占据优势。这进一步增加了单体酒店的竞争压力。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三、单体酒店的发展策略研究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三、单体酒店的发展策略研究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1、调整业务模式：面对疫情，单体酒店需要灵活调整业务模式。例如，开发线上预订系统，提供外卖服务等，以适应人们新的消费习惯。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三、单体酒店的发展策略研究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2、加强品牌建设：尽管单体酒店规模较小，但通过良好的服务和口碑，仍可树立良好的品牌形象。这有助于提高客户忠诚度，增加市场竞争力。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三、单体酒店的发展策略研究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3、与合作伙伴共同发展：单体酒店可以与当地的旅行社、景区等合作，开展联合营销，提高自身的吸引力。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三、单体酒店的发展策略研究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4、提升员工素质：面对疫情，单体酒店需要对员工进行更专业的培训，提高他们的服务能力和应对突发事件的能力。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三、单体酒店的发展策略研究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5、创新营销方式：利用社交媒体等线上平台进行宣传和推广，提高酒店的知名度。同时，可以开展一些线上活动，吸引客户。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三、单体酒店的发展策略研究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6、优化客户体验：通过优化客房设施、提供个性化的服务等方式，提升客户满意度，从而为酒店的长期发展奠定基础。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三、单体酒店的发展策略研究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7、绿色环保：在装修和运营过程中注重环保和节能，既有利于酒店的长期发展，也是对社会责任的体现。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三、单体酒店的发展策略研究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8、调整定价策略：根据市场需求和竞争状况，灵活调整定价策略，以吸引更多的客户。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9、社区服务：利用地理位置优势，为周边社区提供特色服务，如健康饮食、健身设施等，提高酒店的知名度和口碑。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三、单体酒店的发展策略研究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10、投资科技：利用科技手段提高运营效率，例如使用人工智能进行客户服务、数据分析等，提升酒店的竞争力。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四、结论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四、结论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疫情对单体酒店带来了巨大的挑战，但也为其提供了转型和升级的机会。在面对疫情的背景下，单体酒店需要从多方面进行策略调整，提升自身的竞争力，适应市场的变化。只有这样，单体酒店才能在竞争激烈的市场中立足，实现可持续发展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参考内容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内容摘要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随着经济的发展和人民生活水平的提高，旅游和商务出行需求不断增加，酒店行业获得了广阔的发展空间。经济型连锁酒店作为酒店行业的重要组成部分，具有价格实惠、服务优质、品牌认知度高等特点，成为了消费者的热门选择。本次演示将从行业背景、目标客户群体、经营策略、管理团队与企业文化、未来发展趋势与挑战等方面对经济型连锁酒店的经营进行分析，并提出相应的发展策略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https://d.book118.com/938143131100006031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10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1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2"/>
  <p:tag name="KSO_WM_UNIT_INDEX" val="2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2"/>
  <p:tag name="KSO_WM_UNIT_INDEX" val="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3"/>
  <p:tag name="KSO_WM_UNIT_INDEX" val="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4"/>
  <p:tag name="KSO_WM_UNIT_INDEX" val="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COMBINE_RELATE_SLIDE_ID" val="background20176890_1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custom20177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树叶手绘风总结报告"/>
  <p:tag name="KSO_WM_UNIT_TYPE" val="a"/>
  <p:tag name="KSO_WM_UNIT_VALUE" val="10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1"/>
  <p:tag name="KSO_WM_UNIT_DIAGRAM_ISNUMVISUAL" val="0"/>
  <p:tag name="KSO_WM_UNIT_DIAGRAM_ISREFERUNIT" val="0"/>
  <p:tag name="KSO_WM_UNIT_HIGHLIGHT" val="0"/>
  <p:tag name="KSO_WM_UNIT_ID" val="custom20177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3"/>
  <p:tag name="KSO_WM_UNIT_TEXT_FILL_FORE_SCHEMECOLOR_INDEX_BRIGHTNESS" val="0.15"/>
  <p:tag name="KSO_WM_UNIT_TEXT_FILL_TYPE" val="1"/>
  <p:tag name="KSO_WM_UNIT_TYPE" val="b"/>
  <p:tag name="KSO_WM_UNIT_VALUE" val="22"/>
</p:tagLst>
</file>

<file path=ppt/tags/tag171.xml><?xml version="1.0" encoding="utf-8"?>
<p:tagLst xmlns:p="http://schemas.openxmlformats.org/presentationml/2006/main">
  <p:tag name="KSO_WM_BEAUTIFY_FLAG" val="#wm#"/>
  <p:tag name="KSO_WM_COMBINE_RELATE_SLIDE_ID" val="background20176890_1"/>
  <p:tag name="KSO_WM_SLIDE_ID" val="custom20177418_1"/>
  <p:tag name="KSO_WM_SLIDE_INDEX" val="1"/>
  <p:tag name="KSO_WM_SLIDE_ITEM_CNT" val="0"/>
  <p:tag name="KSO_WM_SLIDE_LAYOUT" val="a_b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17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3_4"/>
  <p:tag name="KSO_WM_UNIT_INDEX" val="1_3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8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9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1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3_2"/>
  <p:tag name="KSO_WM_UNIT_INDEX" val="1_3_2"/>
  <p:tag name="KSO_WM_UNIT_LAYERLEVEL" val="1_1_1"/>
  <p:tag name="KSO_WM_UNIT_SUBTYPE" val="d"/>
  <p:tag name="KSO_WM_UNIT_TEXT_FILL_FORE_SCHEMECOLOR_INDEX" val="7"/>
  <p:tag name="KSO_WM_UNIT_TEXT_FILL_TYPE" val="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19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0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0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0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0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0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1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1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1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1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2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2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2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2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2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3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3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3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3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4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4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4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4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4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4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4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5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5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5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5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6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6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6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6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7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7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7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7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7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7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7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7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8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8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8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8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8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8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9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9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9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9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0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0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0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0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0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1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1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1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1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1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2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2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2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2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2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3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3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3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3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3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3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4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4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4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5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5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5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5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5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5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5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6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6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2_Office 主题​​">
  <a:themeElements>
    <a:clrScheme name="自定义 120">
      <a:dk1>
        <a:srgbClr val="000000"/>
      </a:dk1>
      <a:lt1>
        <a:srgbClr val="FFFFFF"/>
      </a:lt1>
      <a:dk2>
        <a:srgbClr val="ECF4EC"/>
      </a:dk2>
      <a:lt2>
        <a:srgbClr val="FFFFFF"/>
      </a:lt2>
      <a:accent1>
        <a:srgbClr val="238C3B"/>
      </a:accent1>
      <a:accent2>
        <a:srgbClr val="508834"/>
      </a:accent2>
      <a:accent3>
        <a:srgbClr val="63822C"/>
      </a:accent3>
      <a:accent4>
        <a:srgbClr val="727C27"/>
      </a:accent4>
      <a:accent5>
        <a:srgbClr val="7E7427"/>
      </a:accent5>
      <a:accent6>
        <a:srgbClr val="896D2A"/>
      </a:accent6>
      <a:hlink>
        <a:srgbClr val="1371ED"/>
      </a:hlink>
      <a:folHlink>
        <a:srgbClr val="B759BC"/>
      </a:folHlink>
    </a:clrScheme>
    <a:fontScheme name="自定义 1">
      <a:majorFont>
        <a:latin typeface="微软雅黑"/>
        <a:ea typeface="汉仪旗黑-85S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24</Slides>
  <Notes>23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2">
      <vt:lpstr>Arial</vt:lpstr>
      <vt:lpstr>Calibri</vt:lpstr>
      <vt:lpstr>微软雅黑</vt:lpstr>
      <vt:lpstr>汉仪旗黑-85S</vt:lpstr>
      <vt:lpstr>仿宋</vt:lpstr>
      <vt:lpstr>Calibri Light</vt:lpstr>
      <vt:lpstr>思源黑体 CN Bold</vt:lpstr>
      <vt:lpstr>Office Theme</vt:lpstr>
      <vt:lpstr>疫情背景下单体酒店经营现状分析与发展策略研究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2024-09-08T14:56:22.331</cp:lastPrinted>
  <dcterms:created xsi:type="dcterms:W3CDTF">2024-09-08T06:56:22Z</dcterms:created>
  <dcterms:modified xsi:type="dcterms:W3CDTF">2024-09-08T06:56:29Z</dcterms:modified>
</cp:coreProperties>
</file>