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0ED09-8D9A-4E82-9C73-616AAFF7B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6D253-5280-42D9-9A1F-45F7E36CF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F7BA7-3948-4474-86B1-B3B26C302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55E092-0D38-4A0A-9189-127021276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4C99E3-3E34-419A-878F-1081FB29E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13D968-18A6-47D4-9305-9BA94C610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0601CD-99D1-4E58-B931-B1C01F26E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14BFBB-5527-43F9-9EE2-D2D9746A8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D9F6B7-87F8-4449-9ED3-907610F7E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BDD0F-2B98-4EB7-BA76-9ACCE128E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ECFDA-7CEC-4E6E-B01D-F635410DB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4313500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小学生安全教育助力孩子的成长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家庭安全教育实践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学校安全教育措施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社会环境对孩子成长影响及应对策略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家长在孩子安全教育中的角色与责任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331" r="14331"/>
          <a:stretch>
            <a:fillRect/>
          </a:stretch>
        </p:blipFill>
        <p:spPr>
          <a:xfrm>
            <a:off x="6511618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安全教育可以帮助小学生了解和掌握各种安全知识和技能，从而有效地预防意外事故的发生。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通过安全教育，小学生可以学会如何避免危险行为，减少事故发生的可能性。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安全教育还可以教会小学生如何应对突发情况，降低事故造成的伤害程度。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预防意外事故发生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安全教育可以培养小学生的自我保护意识，让他们学会如何在遇到危险时保护自己。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通过安全教育，小学生可以了解自己的身体和心理状况，学会如何寻求帮助和支持。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34" b="1023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125" b="3112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安全教育还可以帮助小学生建立正确的价值观和道德观，提高他们的自我保护能力。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943" b="1294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培养孩子自我保护意识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通过安全教育，小学生可以学会如何保持个人卫生、饮食健康等方面的知识，养成良好的生活习惯。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安全教育还可以帮助小学生了解自己的情绪和心理状态，学会如何调节自己的情绪，保持心理健康。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918" b="91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453" r="745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089" r="608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安全教育可以促进小学生的身心健康发展，让他们更加健康、快乐地成长。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促进孩子身心健康发展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家庭安全教育实践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为家具尖锐边角安装防撞条或防撞角，避免孩子磕碰受伤。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家具边角防护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地面防滑处理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安全门窗设计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在地板或地砖上铺设防滑垫，降低孩子滑倒的风险。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确保门窗牢固，避免孩子攀爬摔落。同时，安装防护网或安全锁，防止孩子意外打开门窗。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家居安全环境营造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教育孩子正确使用电器，不乱拆乱动。家长应定期检查电器线路，确保用电安全。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958" r="29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电器安全使用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向孩子普及火灾的危害和预防措施，教育孩子不玩火、不随意燃放烟花爆竹等。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防火知识传授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定期进行家庭火灾应急演练，让孩子掌握正确的逃生方法和报警方式。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火灾应急演练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电器使用与防火知识普及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321" b="1332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350" b="43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108" b="51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紧急情况下自救互救方法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溺水自救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教育孩子学会游泳和基本的自救方法，如保持冷静、寻找漂浮物等。同时，家长应加强对孩子的看护，避免溺水事故的发生。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地震避险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向孩子普及地震的危害和避险方法，如寻找坚固的桌子下、墙角等安全区域躲避。定期进行地震应急演练，提高孩子的应对能力。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交通事故防范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教育孩子遵守交通规则，不随意穿越马路、不在马路上玩耍等。家长应加强对孩子的交通安全教育，提高孩子的交通安全意识。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学校安全教育措施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制度执行情况良好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学校严格执行安全制度，定期对校园进行安全检查，确保各项安全措施得到有效落实。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加强安全宣传教育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学校通过开展安全知识讲座、安全演练等活动，提高师生的安全意识和自我保护能力。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建立健全校园安全制度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学校制定了全面的安全管理制度，包括校园出入管理、消防安全、食品安全等方面的规定。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校园安全制度及执行情况介绍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学校在组织课外活动前，会对活动场地、设施等进行安全评估，确保活动环境的安全性。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活动前安全评估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学校为课外活动配备专业的安全人员，负责活动的安全保障工作，确保学生在活动中的安全。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配备专业安全人员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917" b="3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学校在课外活动中注重安全教育，让学生了解活动中可能存在的安全隐患和应对措施。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课外活动安全保障措施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https://d.book118.com/938143135005006034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2024-09-12T05:11:24.184</cp:lastPrinted>
  <dcterms:created xsi:type="dcterms:W3CDTF">2024-09-11T21:11:24Z</dcterms:created>
  <dcterms:modified xsi:type="dcterms:W3CDTF">2024-09-11T21:11:26Z</dcterms:modified>
</cp:coreProperties>
</file>