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5D86EF-709B-49E3-BD93-33799DB9D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6AEFC1-94F3-40EA-89BD-539496EFA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FE8793-3A62-4E2A-8A4A-DDE4DD84A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E8A7F5-0A5F-4C2F-ADAD-BCCF8C5F39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58CB46-7893-4D4E-8D5B-3F8CF7F348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BBB2F2-74EC-4312-BAED-B34325579B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CDFE93-A6B5-4BBF-866C-C9DDF31146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A99B8E-63DC-44E5-9390-F5A65B8C49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14F3DF-1CD0-48A9-B9DC-22CA9F0A9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68BD25-DB30-429A-9A65-9A0421642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BB22CD-3654-4CCE-9E5C-7A89C5280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0001402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高级营销师讲义课件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营销组合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数字营销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营销概述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20" r="3172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营销是一种创造、传播和交换价值的活动，旨在满足客户需求并实现组织目标。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营销的定义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营销是企业成功的重要因素，它帮助企业了解市场需求，制定合适的营销策略，提高品牌知名度和销售额。</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营销的重要性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随着时代的发展，营销经历了从传统营销到数字营销的转变，现在更加注重个性化、互动性和社交媒体的影响力。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未来营销的趋势包括大数据分析、人工智能、虚拟现实和增强现实等技术的应用，以及更加注重客户体验和情感连接。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营销的演变与趋势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营销的趋势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营销的演变</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958" b="995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营销的核心概念</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将市场划分为不同的群体，以便针对每个群体的特定需求制定营销策略。</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确定产品或品牌在市场中的独特地位，以区别于竞争对手。</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指产品、价格、促销和分销策略的组合，以实现营销目标。</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建立和维护与客户的长期关系，以增加客户忠诚度和提高客户满意度。</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市场细分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定位</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营销组合</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客户关系管理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营销策略</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市场细分是将整体市场划分为具有共同特征的若干个子市场的过程。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市场细分有助于企业更好地了解客户需求，发掘潜在市场机会，并制定更有针对性的营销策略。市场细分可基于地理、人口、心理和行为等因素进行。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目标市场选择是在细分市场的基础上，选择一个或多个适合企业自身条件和战略目标的子市场作为重点经营对象。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企业在选择目标市场时，需考虑市场规模、竞争状况、消费者需求等因素，并制定相应的市场进入策略。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市场定位是根据目标市场的需求和竞争状况，确定企业产品或品牌的特色和形象，以在消费者心中树立独特的地位。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市场定位需突出企业产品的差异化优势，与竞争对手区分开来，同时要与目标市场的需求和价值观相符合。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产品策略关注如何根据市场需求和竞争状况，设计和开发具有竞争力的产品或服务。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产品策略包括产品创新、品质保证、产品线扩展等方面，旨在满足消费者需求并提升品牌形象。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定价策略是指企业根据产品成本、市场需求和竞争状况等因素，为产品制定合适的价格。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定价策略需考虑成本补偿、市场份额、消费者心理预期等因素，以实现企业盈利和市场竞争力的平衡。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渠道策略是指企业选择合适的销售渠道，将产品或服务传递给消费者。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销售渠道可包括直接销售、代理商、经销商等，企业需根据产品特点、市场需求和竞争状况选择最合适的渠道。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促销策略是指企业通过各种促销手段，如广告、促销活动、优惠券等，吸引消费者购买产品或服务。</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促销策略需与品牌形象和市场定位相符合，同时要注意促销手段的合理搭配和效果评估。</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营销组合</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https://d.book118.com/945000140223011120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2024-09-23T05:14:34.457</cp:lastPrinted>
  <dcterms:created xsi:type="dcterms:W3CDTF">2024-09-22T21:14:34Z</dcterms:created>
  <dcterms:modified xsi:type="dcterms:W3CDTF">2024-09-22T21:14:36Z</dcterms:modified>
</cp:coreProperties>
</file>