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BA348E8-0D63-4DBF-8997-419208156A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33B621-E4CF-4288-A448-13E0985B6B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FEE35B-9303-4894-9D80-6172EE1C26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3FA42D-306F-4459-9BCB-539EBCC2A4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C50B1E0-8D6B-4A26-9000-E0ED053D147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DF3962-A077-47B2-A0AE-7DF7E18377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50F1F6-7417-4C1F-840D-0BB336FCDA9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D92DC2-FE5E-4A6B-957E-5DCDB4D101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BF4F8D-1AA6-4562-BD25-6C01FBA4BA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3822F5-B7C1-42CA-8B2F-59E8B0F467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2B33F8-907E-4DFF-85F7-D13144170F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5001213330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2024即时零售行业发展趋势白皮书</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汇报人：文小库</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2024-01-13</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即时零售行业概述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2024即时零售行业发展趋势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面临的挑战与机遇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399" b="1839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互联网技术的快速发展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随着移动互联网、大数据、云计算等技术的普及，线上购物和即时配送服务逐渐成为消费者日常生活的重要组成部分。</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消费习惯的改变</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消费者对购物便利性和时效性的需求日益增强，促使即时零售行业快速发展。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市场竞争的推动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各大电商平台和物流企业纷纷布局即时零售市场，竞争激烈，推动行业不断创新和变革。</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分析即时零售行业的发展现状和趋势。</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探讨行业发展的机遇和挑战。</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为企业和投资者提供决策参考和建议。</a:t>
              </a:r>
            </a:p>
          </p:txBody>
        </p:sp>
      </p:grpSp>
      <p:pic>
        <p:nvPicPr>
          <p:cNvPr id="14" name="Picture 14"/>
          <p:cNvPicPr>
            <a:picLocks noChangeAspect="1"/>
          </p:cNvPicPr>
          <p:nvPr/>
        </p:nvPicPr>
        <p:blipFill>
          <a:blip r:embed="rId2"/>
          <a:srcRect l="13625" r="13625"/>
          <a:stretch>
            <a:fillRect/>
          </a:stretch>
        </p:blipFill>
        <p:spPr>
          <a:xfrm>
            <a:off x="6603343" y="1773672"/>
            <a:ext cx="4619079" cy="4619078"/>
          </a:xfrm>
          <a:prstGeom prst="ellipse">
            <a:avLst/>
          </a:prstGeom>
        </p:spPr>
      </p:pic>
      <p:pic>
        <p:nvPicPr>
          <p:cNvPr id="15" name="Picture 15"/>
          <p:cNvPicPr>
            <a:picLocks noChangeAspect="1"/>
          </p:cNvPicPr>
          <p:nvPr/>
        </p:nvPicPr>
        <p:blipFill>
          <a:blip r:embed="rId3"/>
          <a:srcRect l="14990" r="14990"/>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即时零售行业概述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即时零售是指通过互联网和移动设备，将线下实体零售门店商品进行线上销售，并提供即时配送服务的一种新型零售模式。</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即时零售的核心特点是“即时性”，即消费者在线上下单后，能够在短时间内获得商品配送服务。</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即时零售的商品种类涵盖了日常所需的各种商品，包括生鲜食品、日用品、数码电器等。</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即时零售定义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起步阶段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即时零售最初起源于外卖配送服务，随着移动互联网的普及，一些企业开始尝试将线下实体零售门店的商品进行线上销售，并提供即时配送服务。</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快速发展阶段</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随着消费者对于即时性需求的增加，即时零售行业迅速发展壮大，吸引了越来越多的企业加入。</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成熟阶段</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随着行业的发展，即时零售市场逐渐成熟，企业竞争格局逐渐稳定，行业标准和规范也逐步完善。</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即时零售发展历程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市场规模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随着消费者对于即时性需求的增加，即时零售市场规模不断扩大，预计未来几年仍将保持高速增长。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竞争格局</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目前，即时零售市场的竞争格局较为激烈，主要企业包括美团、饿了么、京东到家等。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用户画像</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即时零售的用户主要以年轻人、白领和学生为主，他们对于购物体验和时间效率有着更高的要求。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即时零售市场现状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2024即时零售行业发展趋势</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人工智能技术将进一步应用于库存管理、物流配送和客户服务等领域，提高运营效率和客户满意度。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人工智能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529" r="17529"/>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物联网技术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区块链技术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物联网技术将助力实现商品追踪、库存管理和智能物流，提升供应链的透明度和效率。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区块链技术将应用于商品追溯和防伪，保障消费者权益，提升品牌形象。</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技术创新驱动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425">
                <a:solidFill>
                  <a:schemeClr val="dk1">
                    <a:alpha val="100000"/>
                  </a:schemeClr>
                </a:solidFill>
                <a:latin typeface="Microsoft Yahei"/>
                <a:ea typeface="Microsoft Yahei"/>
                <a:cs typeface="Microsoft Yahei"/>
              </a:rPr>
              <a:t>随着消费者需求的多样化，即时零售将更加注重满足消费者的个性化需求，提供定制化服务和产品。</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8583" r="1858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20000" r="20000"/>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个性化需求</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移动设备的普及和移动支付的便捷性将推动移动购物成为即时零售的主要渠道。</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移动购物</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社交电商的兴起将为即时零售提供新的销售场景和流量入口。</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社交电商</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消费者行为变化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https://d.book118.com/945001213330011041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2024-09-02T16:00:57.353</cp:lastPrinted>
  <dcterms:created xsi:type="dcterms:W3CDTF">2024-09-02T08:00:57Z</dcterms:created>
  <dcterms:modified xsi:type="dcterms:W3CDTF">2024-09-02T08:00:59Z</dcterms:modified>
</cp:coreProperties>
</file>