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4A42-5F34-47EC-B9DE-B9E66964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E680A-58AB-43B7-A9C4-FC0B656F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39A67-AB2B-43C4-9ADA-CD1B0027F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3C807-7FA7-4D90-93B6-B0588A96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4D56B-91DE-4680-8B10-590C5790B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2B350-7613-4284-8010-22D903F67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FC199-C310-4CBF-951D-C4A6C4B88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368A7-249F-40EC-A57A-6377DD81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5ADDF-8D26-427B-84CE-9C0343CD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AEF23-D33D-4FE7-BD78-BF9DC08B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CFD72-3433-4553-BFC2-07F51A79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013000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艾滋知识讲座ppt艾滋病预防治疗与教育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艾滋病教育与心理支持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艾滋病概述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40" r="147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18" r="24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艾滋病是一种由人类免疫缺陷病毒（HIV）引起的传染病，导致机体免疫力下降，增加感染、恶性肿瘤和神经系统病变的风险。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主要通过性接触、血液传播和母婴传播。血液传播包括输血、注射、手术等；母婴传播主要是在分娩过程中感染。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艾滋病已成为全球性的公共卫生问题。全球范围内，艾滋病感染人数逐年上升，尤其在部分非洲国家，感染率较高。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我国艾滋病感染人数也呈上升趋势，但总体感染率相对较低。政府加大了预防和控制力度，通过宣传教育、监测检测、治疗关怀等措施，努力遏制艾滋病的传播。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全球与国内现状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00" r="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艾滋病对个人、家庭和社会都带来了巨大的危害。感染者面临身体和精神双重压力，需要长期治疗和关怀。同时，艾滋病还可能导致社会歧视和排斥，影响感染者的生活质量。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艾滋病对全球经济和社会也产生了深远的影响。治疗费用高昂，劳动力减少，社会生产力下降。此外，艾滋病还加剧了社会不平等和贫困问题，对全球公共卫生和社会稳定构成威胁。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艾滋病预防措施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避免与未知的性伴侣发生性行为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避免与多个性伴侣发生性行为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避免在饮酒或吸毒后发生性行为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避免高危行为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选择合适尺寸的安全套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确保安全套完好无损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301" b="2130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正确佩戴安全套，确保其完全覆盖阴茎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129" b="21129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正确使用安全套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在发生高危行为后，及时进行检测和咨询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寻求专业医疗机构的帮助和建议，以确定最佳的预防和治疗方案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定期进行艾滋病检测，了解自己的健康状况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定期检测与咨询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https://d.book118.com/945001300010011041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2024-09-01T10:25:13.905</cp:lastPrinted>
  <dcterms:created xsi:type="dcterms:W3CDTF">2024-09-01T02:25:13Z</dcterms:created>
  <dcterms:modified xsi:type="dcterms:W3CDTF">2024-09-01T02:25:15Z</dcterms:modified>
</cp:coreProperties>
</file>