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40D03-DE87-4F7D-BA2C-D6741170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280FA-A23F-4168-B006-4BEC3D88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35D63-7282-41B0-B555-5CFD3D5A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BDCF5-4779-4F9D-A8CB-583AAC15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3E92E-5695-49E4-9A65-9669C921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BAC2E-246D-4740-89B9-4EEE75A6E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1AAA5-5A5A-4FC3-8DFC-CBA1035A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5E445-949C-4CB2-AEDC-FD09C440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AEAF1-25EF-4A6B-9DE5-9FD4FFEB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2054F-B6A0-43C9-A744-9C06027C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C4AF0-6E91-4039-8179-DE7BAB70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0204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燃气安全培训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燃气设施安全操作规程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燃气安全检查与维护保养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燃气事故预防与应急处理措施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燃气基础知识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燃气是一种气体燃料，通常指能够燃烧的气体，如天然气、液化石油气、人工煤气等。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根据来源和成分，燃气可分为天然气、液化石油气、人工煤气等。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燃气具有易燃、易爆、有毒等特性，其燃烧热值高，燃烧产物无污染。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燃气泄漏、燃烧或爆炸可能导致严重的人员伤亡和财产损失。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燃气危险性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燃气特性与危险性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燃气是家庭常用的能源之一，用于炊事、热水、采暖等。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燃气在工业领域应用广泛，如锅炉、窑炉、化工生产等。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公共设施如酒店、医院、学校等也使用燃气作为能源。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部分燃气车辆使用燃气作为燃料，如CNG汽车等。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家庭用气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工业用气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公共设施用气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燃气安全法规与标准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国家燃气安全法规概述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燃气安全管理法律法规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介绍国家层面颁布的燃气安全管理法律法规，如《城镇燃气管理条例》等。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燃气安全技术标准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概述国家燃气安全技术标准，如GB50028-2006《城镇燃气设计规范》等。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燃气安全监管要求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阐述国家对燃气安全的监管要求，包括监管机构、监管内容、监管方式等。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地方燃气安全技术标准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解读各地方政府根据国家技术标准制定的燃气安全技术标准。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地方燃气安全监管实施细则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阐述各地方政府对燃气安全监管的实施细则，包括具体监管措施、处罚规定等。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地方燃气安全管理条例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介绍各地方政府根据国家法律法规制定的燃气安全管理条例或规定。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地方燃气安全法规解读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燃气安全培训与考核标准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介绍针对燃气从业人员的安全培训与考核标准，包括培训内容、考核方式等。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燃气安全技术规范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介绍与燃气安全相关的技术规范，如燃气管道设计规范、燃气具安装使用规范等。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阐述与燃气安全相关的操作规程，如燃气管道巡检规程、燃气具使用操作规程等。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燃气设施安全操作规程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对燃气管道进行定期检查，确保管道无损坏、老化现象，及时发现并处理问题。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严禁私自改动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避免靠近热源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严禁私自改动燃气管道，如需改动，需向燃气公司申请并由专业人员进行施工。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燃气管道应远离热源，避免因高温引起燃气泄漏。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燃气管道安全操作规程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使用燃气器具前，应检查器具是否完好无损，如有破损或故障应立即停止使用。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使用燃气器具时，应保持室内通风良好，避免因缺氧导致燃烧不充分。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使用燃气器具时，应避免无人看管或离开，以免发生意外。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避免无人看管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燃气器具安全操作规程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https://d.book118.com/945002042033011044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2024-09-06T08:18:59.655</cp:lastPrinted>
  <dcterms:created xsi:type="dcterms:W3CDTF">2024-09-06T00:18:59Z</dcterms:created>
  <dcterms:modified xsi:type="dcterms:W3CDTF">2024-09-06T00:19:01Z</dcterms:modified>
</cp:coreProperties>
</file>