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0C155-FE86-440E-9878-96875C79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5334-6BBA-45EC-BEF5-9DD74A18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B18A9-64DE-4084-81AA-5E3A3289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6CC27-324D-4C33-8BEA-8D2B01DB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3B180-75E7-457F-926B-D4E087CE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5D6A3-2C66-4F7D-9B09-541A3BC8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6FB43-FCF0-4263-8CFE-9EA05830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4464D-BB71-48FA-BA0F-F60D92ED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26C45-01F0-424D-8917-CA3DB594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9E4BB-B945-4845-9955-ACC0C998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B6C57-567D-4FCA-94B3-298F2D69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02102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交通安全教育与宣传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91" r="23691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19" r="249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了解并遵守交通规则是保障交通安全的基础，包括道路使用规定、行驶速度限制、行人优先权等。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认识和理解各类交通标志的含义，如禁令标志、警告标志、指示标志等，以便正确判断交通情况。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交通规则与标志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车道标线、人行横道线等标线的作用是引导和规范车辆和行人的行驶行为，保持交通流畅和安全。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安全护栏的设置可以防止车辆失控时冲入对向车道或路外，减少交通事故的发生。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道路交通安全设施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道路标线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了解红绿灯、黄灯等交通信号灯的含义，遵守信号灯的指示，确保行车安全。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掌握交警指挥手势的含义，如直行、转弯、停车等，服从交警的指挥，确保行车安全。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交通信号灯与手势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驾驶员应严格遵守交通信号灯、交通标志、标线的规定，服从交警的指挥。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行车过程中应与前车保持足够的安全距离，以防突发情况时无法及时刹车。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合理控制车速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根据道路状况和交通流量，合理选择车速，避免超速行驶。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安全行车常识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驾驶员应时刻保持警觉，关注路面状况和交通动态，做到预判风险、提前应对。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" r="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严禁酒后驾驶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饮酒后驾驶机动车极易引发交通事故，驾驶员应自觉抵制酒后驾车的行为。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疲劳驾驶会导致驾驶员反应迟钝、判断失误，应合理安排休息时间，确保行车安全。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行人应遵守交通信号灯和交通标志的规定，走人行道或过街设施。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非机动车应遵守城市限行规定，在规定的道路上行驶。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非机动车限行规定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行人和非机动车在过马路时，应观察交通状况，确保安全后再通过。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行人与非机动车安全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https://d.book118.com/945002102042011104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2024-09-13T21:11:46.471</cp:lastPrinted>
  <dcterms:created xsi:type="dcterms:W3CDTF">2024-09-13T13:11:46Z</dcterms:created>
  <dcterms:modified xsi:type="dcterms:W3CDTF">2024-09-13T13:11:48Z</dcterms:modified>
</cp:coreProperties>
</file>