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30438-DE53-4082-A6C5-54C6E9DD2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90F7E-2ADA-4AF9-86DF-53AAC982E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3303A-7783-48D1-BD9E-D87909400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750464-F1A6-42B1-B274-780D7E7AA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DDE71C-3EA5-4357-B20E-270D131FE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8A8526-2555-44E2-9CD6-E075F67E9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D62968-AEDF-43FB-AA1E-D4A707451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9BB28-2946-4ED9-8A84-19D2A94ED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5E5123-442C-4D90-95C5-709813ABF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83334-19B2-4329-BB50-1D4E5C497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603E3-CF0F-4EE3-B5BD-7520B1836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01114103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消防安全：生活中的守护神</a:t>
            </a:r>
            <a:endParaRPr lang="en-US" sz="5175" b="1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2024-01-15</a:t>
            </a: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7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消防安全基础知识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家庭消防安全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公共场所消防安全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火灾逃生与自救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消防安全宣传与教育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  <a:endParaRPr lang="en-US" sz="3075" b="1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  <a:endParaRPr lang="en-US" sz="5175" b="1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724" r="57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主题介绍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消防安全涵盖了火灾预防、应急救援、消防设施等多个方面，旨在减少火灾事故的发生，降低火灾损失。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消防安全是社会公共安全的重要组成部分，与人们的生命财产安全息息相关。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52" b="155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火灾事故往往会造成人员伤亡，加强消防安全可以最大程度地减少火灾对人们的威胁，保护人民生命安全。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保障人民生命安全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火灾事故容易引发社会恐慌，影响社会稳定。良好的消防安全环境有助于增强社会安全感，维护社会稳定。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维护社会稳定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稳定的消防安全环境是企业发展的重要保障，有助于降低企业风险，提高经济效益。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促进经济发展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加强消防安全宣传和教育，提高公众的消防安全意识和自救互救能力，是实现消防安全的重要途径。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提高公众安全意识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消防安全的重要性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  <a:endParaRPr lang="en-US" sz="3075" b="1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消防安全基础知识</a:t>
            </a:r>
            <a:endParaRPr lang="en-US" sz="5175" b="1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89" b="14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64" r="1876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火灾的分类与特点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固体物质火灾，如木材、纸张、布料等，具有蔓延速度快、燃烧面积广的特点。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液体或可燃气体火灾，如石油、液化气等，具有燃烧猛烈、易爆炸的特点。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金属火灾，如钠、镁等，具有高温、强辐射热的特点。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带电火灾，如电线、电器等，具有蔓延速度快、危险性高的特点。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A类火灾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B类火灾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C类火灾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D类火灾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240" b="42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灭火器的种类和使用方法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干粉灭火器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适用于扑灭固体物质火灾、液体或气体火灾以及电气设备火灾，使用时应尽量保持距离，并从火源的上方或侧方进行喷射。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泡沫灭火器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适用于扑灭液体或可燃气体火灾，使用时应将泡沫射向火源的表面，使其与空气隔离，降低燃烧物体的温度。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二氧化碳灭火器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适用于扑灭电气火灾和精密仪器设备火灾，由于其不导电，使用时应直接喷射到火源处，迅速降低燃烧物体的温度。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一旦发现火情，应立即拨打火警电话119，并尽量保持冷静，向接警人员提供详细的火灾地点、火势情况以及人员受困情况等信息。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在火灾发生时，应遵循“低姿势、有秩序、靠右行”的原则，迅速从安全出口撤离到安全地带。在疏散过程中，要保持镇静，避免拥挤和慌乱。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火灾报警与应急疏散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疏散方法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报警步骤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  <a:endParaRPr lang="en-US" sz="3075" b="1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家庭消防安全</a:t>
            </a:r>
            <a:endParaRPr lang="en-US" sz="5175" b="1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灭火器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灭火毯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烟雾报警器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紧急逃生路线图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家用消防器材的配备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3999" b="1399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52" b="1675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选择适合家庭火源的灭火器，如干粉灭火器或泡沫灭火器，并定期检查其压力和有效期。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灭火毯可以用于扑灭小型火源或降低火势，同时也可以作为逃生时的防护工具。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安装烟雾报警器可以及时发现火灾并发出警报，提高家庭成员的安全意识。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在每个房间内标明紧急逃生路线，以便在火灾发生时能够快速逃生。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333" r="263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使用防火材料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注意烹饪安全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及时清理油渍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掌握灭火技巧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厨房火灾预防与应对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厨房内的灶台、厨具等应使用防火材料，以降低火灾风险。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经常清理厨房油渍，避免积聚形成火灾隐患。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烹饪过程中不要离开厨房，避免油温过高引发火灾。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了解如何使用灭火器扑灭油火，并定期进行演练。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定期检查家中的电线和电器设备，确保没有老化或破损现象。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定期检查电线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避免超负荷使用电器，以免引发火灾。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不超负荷使用电器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按照说明书正确使用电器，避免因操作不当引发火灾。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正确使用电器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家中应配备电气火灾专用灭火器，以便在发生电气火灾时能够及时扑灭。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配备电气火灾灭火器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电气火灾预防与应对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https://d.book118.com/945011141033011043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2024-09-04T19:06:56.439</cp:lastPrinted>
  <dcterms:created xsi:type="dcterms:W3CDTF">2024-09-04T11:06:56Z</dcterms:created>
  <dcterms:modified xsi:type="dcterms:W3CDTF">2024-09-04T11:06:58Z</dcterms:modified>
</cp:coreProperties>
</file>