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0F2B2-F611-4AD6-BFD8-240C1BFFE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66B55-B28D-4A3C-9D85-6260F06ED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EC45E-864F-4FAD-B6B6-1BE4761EF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9A1B4-5930-4E6A-B732-A2FF4A5B8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916D9-EB2B-42AE-9153-B18C8D47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578653-12A1-401A-82B5-BCDBDD6FA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E6BCE-77F1-42C9-9A82-829D2C347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E0075-B8CB-4094-A0D5-4BC87E39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4B376-8E9A-434B-BF87-ED317906B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A3BEB-A875-4B74-8595-3B8961DD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12455-0FBA-4D0B-B5ED-C62E1462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112121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心理健康亲子活动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心理健康亲子活动的类型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心理健康亲子活动的实施方式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心理健康亲子活动的益处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心理健康亲子活动的注意事项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心理健康亲子活动的案例分享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6" r="261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提升亲子关系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培养孩子自信心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促进孩子全面发展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通过参与亲子活动，家长和孩子可以增进彼此的了解，加强沟通和互动，从而提升亲子关系。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亲子活动可以帮助孩子发展自我认知，提高自信心，培养积极心态。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通过参与不同类型的亲子活动，孩子可以在身体、智力、情感和社会交往等方面得到全面发展。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亲子活动的重要性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亲子活动可以增强家庭的凝聚力和向心力，使家庭成员更加紧密地联系在一起。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通过与同龄孩子和其他家庭成员的互动，孩子可以锻炼社交技巧和能力。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亲子活动可以帮助孩子培养诸如耐心、毅力、责任心等良好品质。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增强家庭凝聚力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提高孩子社交能力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培养孩子良好品质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心理健康亲子活动的类型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徒步旅行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野营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亲子运动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户外活动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在户外露营，进行烧烤、篝火晚会等活动，增进亲子关系。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如足球、篮球、羽毛球等，锻炼身体，增强亲子间的默契。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选择风景优美的路线，让家长和孩子一起欣赏自然美景，放松心情。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家长和孩子一起准备食材、制作美食，培养孩子的动手能力和创造力。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亲子烹饪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利用各种材料，发挥想象力制作手工艺品，提高孩子的审美能力。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手工艺品制作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375" r="6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选择一部适合全家观看的电影，准备零食，享受家庭影院的乐趣。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家庭影院之夜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选择一本好书在线阅读，分享心得体会，培养孩子的阅读习惯。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亲子读书会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在线游戏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玩一些适合家庭成员一起玩的在线游戏，增进亲子互动。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参加有关心理健康的在线讲座或课程，提高家庭成员的心理健康意识。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心理健康亲子活动的实施方式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通过组织家庭成员参与游戏，增进亲子之间的互动和沟通，如角色扮演、拼图游戏等。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家庭游戏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共同阅读心理健康主题的书籍或绘本，引导孩子正确认识和表达情感，提高心理素质。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家庭阅读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组织家庭成员参加户外运动或健身活动，促进身心健康，增强亲子间的默契。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2" b="16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学校活动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心理健康课程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学校可以开设心理健康课程，向学生传授心理健康知识，培养他们的心理素质。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心理剧表演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通过心理剧的形式，让学生扮演不同角色，体验情感变化，提高情绪管理能力。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学校可以设立心理咨询中心，为学生提供心理咨询服务，帮助他们解决心理问题。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公益讲座与培训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组织专家开展心理健康讲座和培训，提升公众对心理健康的认识和应对能力。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社区心理健康宣传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通过社区宣传活动，提高居民对心理健康的关注度，增强心理健康意识。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心理健康主题活动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举办心理健康主题的亲子活动、义工活动等，促进家庭与社会的互动，共同关注和支持心理健康。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社会活动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https://d.book118.com/945011212120011121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2024-09-24T07:35:25.703</cp:lastPrinted>
  <dcterms:created xsi:type="dcterms:W3CDTF">2024-09-23T23:35:25Z</dcterms:created>
  <dcterms:modified xsi:type="dcterms:W3CDTF">2024-09-23T23:35:27Z</dcterms:modified>
</cp:coreProperties>
</file>