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A00C1-0CCD-43AA-818E-42DF3D863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72420-9011-44E5-8021-CF08F9CF6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34911-B79B-4528-9A07-2D6D7DC06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76E05B-A481-475C-ADC9-F5290D050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16C9AC-9528-4919-85F8-D6A7BD30E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483671-7927-4D81-AE77-2F6CEA9F1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BFD7BD-A63A-401B-896F-8E4A52CC9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18104F-47D9-498E-A1F4-8D7B5531B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58519A-DBDF-4A37-93D2-A5C418047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20690-911D-4903-9DCE-A4D59E2AB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D8091-8AA8-4756-BB8A-B1E05C343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0131420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护理培训工作的学科建设与发展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护理培训工作的重要性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护理培训工作的现状与挑战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学科建设在护理培训工作中的应用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护理培训工作的发展趋势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护理培训工作的未来展望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护理培训工作的重要性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培训能够使护士掌握更多的专业知识和技能，从而提供更加专业、全面的护理服务，提高护理质量。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培训能够加强护士的沟通能力和团队协作能力，提高护理工作的协调性和效率。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63" r="334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提升护士专业技能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培训还可以培养护士的应急处理能力和问题解决能力，使其在面对复杂和紧急情况时能够更加冷静、果断地处理。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通过培训，护士可以不断更新自己的知识和技能，掌握最新的护理技术和理念，提高自身的专业水平。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保障病人安全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培训能够提高护士的安全意识和风险防范能力，减少护理工作中的差错和事故，保障病人的生命安全。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培训能够加强护士的伦理意识和法律意识，使其在工作中更好地维护病人的权益和尊严。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护理培训工作的现状与挑战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培训内容过于理论化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缺乏实际操作技能培训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培训内容与临床需求不匹配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当前护理培训的内容往往过于偏重理论，与实践应用存在一定程度的脱节。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培训过程中缺乏实际操作技能的培训，导致护士在实际工作中难以快速适应。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培训所教授的内容与临床实际需求存在差异，无法满足护士的工作需要。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培训内容与实际应用的脱节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培训方式单一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目前的护理培训方式仍以传统的授课方式为主，缺乏多样性。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培训过程中缺乏互动和实践环节，导致护士参与度不高。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虽然线上培训逐渐普及，但优质资源仍然有限，不能满足广大护士的需求。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传统授课方式为主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缺乏互动与实践环节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线上培训资源有限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培训安排不合理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培训内容枯燥无味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缺乏激励机制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护士参与培训的积极性不高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培训内容枯燥乏味，缺乏吸引力，导致护士不愿意参加。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缺乏有效的激励机制，无法激发护士参加培训的积极性。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由于工作繁忙，护士往往无法安排时间参加培训，导致其参与积极性下降。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学科建设在护理培训工作中的应用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https://d.book118.com/945013142021011121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2024-09-23T22:42:39.223</cp:lastPrinted>
  <dcterms:created xsi:type="dcterms:W3CDTF">2024-09-23T14:42:39Z</dcterms:created>
  <dcterms:modified xsi:type="dcterms:W3CDTF">2024-09-23T14:42:41Z</dcterms:modified>
</cp:coreProperties>
</file>