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DE2DD-A47B-49C6-9E6C-3C77C0707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D920D-34E6-4367-9E92-81E67226C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0465D-BAB2-437C-9922-4395A340A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DB4B6-D6BB-49BD-9F71-6A35DE9C4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5692BB-6D19-432E-A53F-D92ACFDF4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218372-A6FE-4F7E-AC72-18AAC558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7030FC-715F-4544-BF63-45B1F1325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D8C94-B63A-45D6-8602-0492071C2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9D666-E668-4AD1-AE1D-D11C71A2E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0D774-392E-4FCE-9689-080FFF668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D2630-F770-4249-A032-F76C0D067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142001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护理课件ppt洗手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洗手的正确方法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洗手误区与注意事项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特殊情况下的洗手要求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洗手培训与推广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151" b="515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交叉感染是指病原体通过各种方式在患者之间传播，导致疾病在患者中扩散。洗手是预防交叉感染的重要措施之一，可以有效减少手部携带的病原体数量，从而降低感染风险。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医护人员在接触患者、处理医疗废物等过程中，手上容易沾染病原体，如果不及时洗手，病原体就可能传播给其他患者或医护人员，造成交叉感染。因此，洗手是预防交叉感染的关键环节。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预防交叉感染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患者安全是医疗护理工作的核心，洗手是保障患者安全的重要措施之一。医护人员的手部卫生直接关系到患者的健康和生命安全，如果医护人员手部不干净，可能会将病原体传播给患者，增加患者感染的风险。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洗手可以减少医护人员手部携带的病原体数量，从而降低患者感染的风险，保障患者的生命安全。因此，医护人员必须高度重视洗手工作，严格遵守洗手规范，确保患者安全。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32031" r="32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保护患者安全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医疗质量是医疗护理工作的核心，洗手是提高医疗质量的重要措施之一。医护人员的双手是医院内最重要的传播媒介之一，手上携带的病原体可能会影响患者的治疗和康复，从而影响医疗质量。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医护人员通过规范洗手，减少手部携带的病原体数量，可以降低患者感染的风险，提高患者的治疗效果和康复水平。同时，医护人员的手部卫生也可以提高医疗操作的安全性和准确性，从而提高医疗质量。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洗手的正确方法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洗手前应先将双手擦干，以免影响洗手的清洁效果。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确保双手干燥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关闭水龙头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33" b="14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准备洗手液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在打开水龙头之前，请确保已经关闭水龙头，以节约水资源。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在洗手前准备好洗手液，并将其均匀地涂抹在双手上。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擦干双手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用干净的毛巾或纸巾擦干双手，确保完全干燥。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冲洗干净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用清水冲洗双手，确保将洗手液冲洗干净。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揉搓双手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用双手揉搓，注意要特别注意手心、手背、指缝等部位。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湿润双手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打开水龙头，用流动的水湿润双手。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使用洗手液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将洗手液涂抹在双手上，并揉搓出泡沫。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28" r="203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每次洗手的时间应不少于20秒，以确保手部清洁。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在接触患者、处理污染物、进食等情况下，应立即洗手。在接触公共物品或触摸口鼻眼等部位后，也应及时洗手。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洗手频率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洗手时间与频率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洗手误区与注意事项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https://d.book118.com/945014200103011104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2024-09-13T23:28:46.898</cp:lastPrinted>
  <dcterms:created xsi:type="dcterms:W3CDTF">2024-09-13T15:28:46Z</dcterms:created>
  <dcterms:modified xsi:type="dcterms:W3CDTF">2024-09-13T15:28:48Z</dcterms:modified>
</cp:coreProperties>
</file>