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0E5C9-6F69-494D-BCCC-8DFAC3AA4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F4EF2-F315-4B17-BD27-1D4091055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FF706-F899-4E91-BA8B-D0E147891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77CD9-B622-4A63-8C96-01EA90B8D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EF1C5F-D387-4CAF-848E-04A776955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983C20-FC7C-4BFA-9C09-6B19A3817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020B7C-9B45-421B-A79C-FCB4DD4E8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30643-CC25-4E27-8972-59DE2F730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0FD13-9A9B-4690-ADFC-B701F46D0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36204-5521-4EFD-966F-23FAC8FBF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F66D6-8749-46C0-B494-C99EDE937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0200142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建设工程量管理法规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法规概述与背景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工程量清单编制与审查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工程量变更管理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工程量签证管理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工程量结算与支付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法律责任与争议解决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是指国家为了规范建设工程量管理行为，保障建设工程质量安全，维护建筑市场秩序，而制定的一系列法律、法规和规章制度的总称。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是指建设工程项目在施工过程中所完成的、以物理计量单位或自然计量单位表示的各项工作的数量。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建设工程量管理法规的定义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建设工程量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建设工程量管理法规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业的快速发展，建设工程量管理面临着越来越多的挑战和问题，如工程量计算不准确、结算纠纷频发、工程质量难以保障等。为了规范建筑市场秩序，保障建设工程质量安全，国家制定了建设工程量管理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出台背景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建设工程量管理法规的出台，对于规范建筑市场秩序、保障建设工程质量安全、维护各方合法权益具有重要意义。同时，它也为建设工程量管理提供了明确的法律依据和制度保障，促进了建筑业的健康有序发展。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法规的出台背景与意义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建设工程量管理法规适用于各类建设工程项目，包括房屋建筑工程、市政基础设施工程、公路工程、水利工程等。无论是政府投资还是社会投资的项目，都必须遵守相关法规的规定。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工程量管理法规的适用对象包括建设单位、施工单位、监理单位、造价咨询机构等参与建设工程项目管理的各方主体。这些主体在项目实施过程中必须严格遵守相关法规，确保建设工程量的准确计算和有效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工程量清单编制与审查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编制工程量清单时，必须保持客观公正的态度，确保清单内容真实、准确、完整。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客观公正原则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编制工程量清单必须遵守国家法律法规和行业标准，确保清单内容合法、合规。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编制工程量清单时，应充分考虑工程实际情况和市场价格水平，确保清单价格合理、经济。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工程量清单编制原则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总说明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对工程概况、编制依据、工程质量、材料供应及保管等进行的总体描述。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工程量清单封面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包括工程名称、招标人、造价咨询机构等信息。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分部分项工程量清单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按照工程部位、专业等划分的清单，包括项目编码、项目名称、项目特征、计量单位、工程量等内容。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其他项目清单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包括暂列金额、暂估价、计日工、总承包服务费等内容。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措施项目清单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为完成工程项目施工，发生于该工程施工前和施工过程中技术、生活、安全等方面的非工程实体项目清单。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编制内容及要求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包括初步审查、详细审查和复核三个阶段，确保工程量清单的准确性和完整性。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审查过程中，应注意清单内容的合规性、合理性、完整性和准确性；对于存在争议或不明确的内容，应及时与招标人或造价咨询机构进行沟通协商，确保清单内容符合工程实际情况和招标要求。同时，还应关注市场动态和价格变化，及时调整清单价格，确保清单价格的合理性和经济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审查程序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审查程序与注意事项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工程量变更管理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设计变更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施工条件变化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业主需求变更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法律法规变化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工程量变更的情形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621" r="1362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由于设计错误、遗漏或优化等原因，需要对原设计进行修改或补充。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因地质、水文、气象等自然条件变化，或施工现场环境改变导致原设计方案无法实施。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业主在项目实施过程中提出新的功能需求或修改原有需求。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国家法律法规、政策或标准发生变化，导致原设计方案不符合新的要求。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提出变更申请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审查批准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编制变更文件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实施变更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变更程序及要求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由设计单位、施工单位或业主提出书面变更申请，说明变更原因、内容和范围。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经批准后，设计单位需编制正式的变更文件，包括变更图纸、计算书和相关说明等。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变更申请需经监理单位、业主和相关部门审查批准，确保变更符合合同约定和法律法规要求。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施工单位按照批准的变更文件进行施工，监理单位对实施过程进行监督和管理。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https://d.book118.com/945020014222011101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2024-09-10T03:16:56.841</cp:lastPrinted>
  <dcterms:created xsi:type="dcterms:W3CDTF">2024-09-09T19:16:56Z</dcterms:created>
  <dcterms:modified xsi:type="dcterms:W3CDTF">2024-09-09T19:16:59Z</dcterms:modified>
</cp:coreProperties>
</file>