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7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7EDFD-5B4B-4CA7-B080-131752186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D96B9-9A1B-4BAD-ABA0-58D3EA81C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ECDD5-AD6D-4482-B536-1EB7333CA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5FE8A-C947-4390-AB50-864B04913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AD1038-B99B-46EC-ACF1-55D71EF45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B50E93-C49A-48F9-B3D6-FD8ACF18B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CC4FC1-1E3B-423F-AAE5-0A98A6272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3D22B-D93B-4161-B698-7A6182D21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C3BE6-F6C2-4A3D-8A10-3574C2B53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2DA1C-1B3E-41E7-BE0B-38C4EBF92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843F9-8293-4574-92C4-EC4F55963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98" r:id="rId2"/>
    <p:sldLayoutId id="2147487299" r:id="rId3"/>
    <p:sldLayoutId id="2147487300" r:id="rId4"/>
    <p:sldLayoutId id="2147487301" r:id="rId5"/>
    <p:sldLayoutId id="2147487302" r:id="rId6"/>
    <p:sldLayoutId id="2147487303" r:id="rId7"/>
    <p:sldLayoutId id="2147487304" r:id="rId8"/>
    <p:sldLayoutId id="2147487305" r:id="rId9"/>
    <p:sldLayoutId id="2147487306" r:id="rId10"/>
    <p:sldLayoutId id="214748730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21121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燃气行业应急能力建设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汇报人：张某某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燃气行业应急能力建设背景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燃气行业应急能力建设的关键要素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燃气行业应急能力建设的实践案例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燃气行业应急能力建设的经验总结与展望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燃气行业应急能力建设背景</a:t>
            </a:r>
            <a:endParaRPr lang="zh-CN" altLang="en-US"/>
          </a:p>
        </p:txBody>
      </p:sp>
      <p:sp>
        <p:nvSpPr>
          <p:cNvPr id="10488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燃气行业的发展现状</a:t>
            </a:r>
            <a:endParaRPr lang="zh-CN" altLang="en-US"/>
          </a:p>
        </p:txBody>
      </p:sp>
      <p:sp>
        <p:nvSpPr>
          <p:cNvPr id="104895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燃气安全事故频发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应急能力建设亟待加强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燃气行业规模不断扩大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燃气需求持续增长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燃气事故的危害与影响</a:t>
            </a:r>
            <a:endParaRPr lang="zh-CN" altLang="en-US"/>
          </a:p>
        </p:txBody>
      </p:sp>
      <p:sp>
        <p:nvSpPr>
          <p:cNvPr id="1049012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4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1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燃气泄漏易引发爆炸、火灾等事故，造成人员伤亡和财产损失。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0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燃气泄漏还会对环境造成污染，影响生态平衡。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6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燃气事故的发生会影响燃气行业的声誉和形象，对行业发展造成不良影响。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2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燃气事故的发生还会给应急管理部门带来巨大的压力和挑战，需要加强应急能力建设。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应急能力建设的重要性</a:t>
            </a:r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2"/>
            </p:custDataLst>
          </p:nvPr>
        </p:nvSpPr>
        <p:spPr>
          <a:xfrm>
            <a:off x="621718" y="3429426"/>
            <a:ext cx="2371728" cy="13789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保障燃气供应安全：燃气行业是城市基础设施的重要组成部分，应急能力建设能够确保在突发事件中及时恢复燃气供应，保障城市居民的生活需求。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072" name="标题"/>
          <p:cNvSpPr txBox="1"/>
          <p:nvPr>
            <p:custDataLst>
              <p:tags r:id="rId3"/>
            </p:custDataLst>
          </p:nvPr>
        </p:nvSpPr>
        <p:spPr>
          <a:xfrm>
            <a:off x="608330" y="2873814"/>
            <a:ext cx="2385785" cy="39361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74" name="正文"/>
          <p:cNvSpPr txBox="1"/>
          <p:nvPr>
            <p:custDataLst>
              <p:tags r:id="rId4"/>
            </p:custDataLst>
          </p:nvPr>
        </p:nvSpPr>
        <p:spPr>
          <a:xfrm>
            <a:off x="3482786" y="3429426"/>
            <a:ext cx="2371728" cy="13789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应对突发事件：燃气行业可能面临各种突发事件，如管道泄漏、爆炸等，应急能力建设能够迅速应对这些事件，减少人员伤亡和财产损失。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076" name="标题"/>
          <p:cNvSpPr txBox="1"/>
          <p:nvPr>
            <p:custDataLst>
              <p:tags r:id="rId5"/>
            </p:custDataLst>
          </p:nvPr>
        </p:nvSpPr>
        <p:spPr>
          <a:xfrm>
            <a:off x="3469398" y="2873814"/>
            <a:ext cx="2385785" cy="39361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9078" name="正文"/>
          <p:cNvSpPr txBox="1"/>
          <p:nvPr>
            <p:custDataLst>
              <p:tags r:id="rId6"/>
            </p:custDataLst>
          </p:nvPr>
        </p:nvSpPr>
        <p:spPr>
          <a:xfrm>
            <a:off x="6343855" y="3429426"/>
            <a:ext cx="2371728" cy="13789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提升行业形象：应急能力建设能够展示燃气行业对公共安全的关注和投入，提升行业形象和公信力。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080" name="标题"/>
          <p:cNvSpPr txBox="1"/>
          <p:nvPr>
            <p:custDataLst>
              <p:tags r:id="rId7"/>
            </p:custDataLst>
          </p:nvPr>
        </p:nvSpPr>
        <p:spPr>
          <a:xfrm>
            <a:off x="6330466" y="2873814"/>
            <a:ext cx="2385785" cy="39361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82" name="正文"/>
          <p:cNvSpPr txBox="1"/>
          <p:nvPr>
            <p:custDataLst>
              <p:tags r:id="rId8"/>
            </p:custDataLst>
          </p:nvPr>
        </p:nvSpPr>
        <p:spPr>
          <a:xfrm>
            <a:off x="9204923" y="3429426"/>
            <a:ext cx="2371728" cy="13789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促进可持续发展：燃气行业作为清洁能源领域的重要一环，应急能力建设能够促进其可持续发展，为城市绿色发展做出贡献。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084" name="标题"/>
          <p:cNvSpPr txBox="1"/>
          <p:nvPr>
            <p:custDataLst>
              <p:tags r:id="rId9"/>
            </p:custDataLst>
          </p:nvPr>
        </p:nvSpPr>
        <p:spPr>
          <a:xfrm>
            <a:off x="9191535" y="2873814"/>
            <a:ext cx="2385785" cy="39361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燃气行业应急能力建设的关键要素</a:t>
            </a:r>
            <a:endParaRPr lang="zh-CN" altLang="en-US"/>
          </a:p>
        </p:txBody>
      </p:sp>
      <p:sp>
        <p:nvSpPr>
          <p:cNvPr id="104912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应急预案的制定与实施</a:t>
            </a:r>
            <a:endParaRPr lang="zh-CN" altLang="en-US"/>
          </a:p>
        </p:txBody>
      </p:sp>
      <p:sp>
        <p:nvSpPr>
          <p:cNvPr id="1049184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应急预案的制定：根据燃气行业的特点和实际情况，制定科学、合理、可操作的应急预案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应急预案的实施：加强应急预案的宣传、培训和演练，提高应急处置能力和水平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应急预案的评估与改进：对应急预案进行定期评估，及时发现和解决问题，不断完善和改进应急预案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应急预案的信息化管理：利用信息化手段，实现应急预案的电子化管理，提高应急响应效率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应急救援队伍的建设与培训</a:t>
            </a:r>
            <a:endParaRPr lang="zh-CN" altLang="en-US"/>
          </a:p>
        </p:txBody>
      </p:sp>
      <p:sp>
        <p:nvSpPr>
          <p:cNvPr id="1049242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配备专业的应急救援设备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建立专业的应急救援队伍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进行定期的培训和演练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对应急救援人员进行定期评估和考核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https://d.book118.com/945021121032011040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燃气行业应急能力建设</vt:lpstr>
      <vt:lpstr>目录</vt:lpstr>
      <vt:lpstr>添加章节标题</vt:lpstr>
      <vt:lpstr>燃气行业应急能力建设背景</vt:lpstr>
      <vt:lpstr>PowerPoint Presentation</vt:lpstr>
      <vt:lpstr>燃气行业的发展现状</vt:lpstr>
      <vt:lpstr>燃气事故的危害与影响</vt:lpstr>
      <vt:lpstr>应急能力建设的重要性</vt:lpstr>
      <vt:lpstr>燃气行业应急能力建设的关键要素</vt:lpstr>
      <vt:lpstr>PowerPoint Presentation</vt:lpstr>
      <vt:lpstr>应急预案的制定与实施</vt:lpstr>
      <vt:lpstr>应急救援队伍的建设与培训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2024-08-31T01:21:26.841</cp:lastPrinted>
  <dcterms:created xsi:type="dcterms:W3CDTF">2024-08-30T17:21:26Z</dcterms:created>
  <dcterms:modified xsi:type="dcterms:W3CDTF">2024-08-30T17:21:29Z</dcterms:modified>
</cp:coreProperties>
</file>