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F2E02-25E2-4403-90A1-91C349BA2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AD9E4-7890-4597-AF9C-DEBF8D3E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83FAF-143A-4B96-BC3F-D2718AFAB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9D65E-F130-4C8D-8192-F4E3F8CE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EC4D7C-7890-487B-94DE-25DB6251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A717E-E8D4-4914-8389-1DDC6F617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7606B-FA7E-46F8-A941-00EC9DCF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2A535-2567-4540-B00C-ABB5B11C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55ACB-F392-422A-8B5F-5B0BDF1DA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1EDB8-8535-4B32-8182-A77AFAE5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22A4C-E7B1-4F74-BEE2-FDE61AFC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24143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2023年年度安全员工作总结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自我评估与未来计划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负责公司日常安全巡查，确保各项安全措施得到有效执行。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定期组织安全培训和演练，提高员工的安全意识和应对突发事件的能力。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负责安全事故的调查、分析、处理和报告，制定相应的预防措施。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协调相关部门，确保公司各项安全工作的顺利开展。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降低安全事故发生率，保障员工生命安全。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提高员工安全意识，减少因操作不当或疏忽导致的安全事故。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优化安全管理制度和流程，提高安全管理效率。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加强与政府部门的沟通与合作，提升公司整体安全形象。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完成日常安全巡查，及时发现并处理安全隐患，确保公司生产安全。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对发生的安全事故进行深入调查和分析，制定相应的预防措施，有效降低事故发生率。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组织多场安全培训和演练，参与人数达到100%，员工安全意识得到明显提升。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与政府部门建立良好的合作关系，顺利通过各项安全检查和审核，提升公司安全形象。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根据企业安全需求，制定年度安全培训计划，明确培训内容、时间、地点和人员。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安全知识宣传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通过海报、宣传册、微信公众号等多种渠道，定期发布安全知识，提高员工安全意识。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组织各类安全培训课程，包括新员工安全教育、特种作业培训等，并对参训人员进行考核。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制定安全检查制度，明确检查频次、内容、标准和流程。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安全检查制度制定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定期对生产现场、设备设施进行安全巡检，及时发现和记录安全隐患。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日常安全巡检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组织专项隐患排查工作，对发现的安全隐患进行分类、评估和整改，确保消除安全隐患。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安全事故处理与应急预案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安全事故报告与调查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及时报告安全事故，开展事故调查，分析事故原因，明确责任。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根据企业实际情况，制定各类应急预案，定期组织员工进行应急演练和模拟演练。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在发生突发事件时，迅速启动应急预案，组织人员疏散和救援，降低事故损失。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https://d.book118.com/945024143320011121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2024-09-25T02:30:04.435</cp:lastPrinted>
  <dcterms:created xsi:type="dcterms:W3CDTF">2024-09-24T18:30:04Z</dcterms:created>
  <dcterms:modified xsi:type="dcterms:W3CDTF">2024-09-24T18:30:06Z</dcterms:modified>
</cp:coreProperties>
</file>