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EB55D4-8D02-4C2E-9C37-358F6D620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2D9AB0-E465-4CFF-B509-E759DD515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1A1504-56D9-4125-8093-42378698C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384A7D-87EA-46D2-8676-88B89865CC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8C3820-582B-4A52-BAA2-85B71E3A24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2FF1FB-8B79-41D1-ADA2-F31DB03D0D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CFC1AC-9C52-4221-AEA4-16D5A45C73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9B2202-B734-4250-9B6C-3B7DA75AD6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C509A6-2E7E-4D1A-B03F-04C6C50C5A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55052B-0BB5-40E7-BFBD-A448FF832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4506B-00FB-46CB-B0E9-FA15C295F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03032330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pdgfra基因突变和flt基因突变在宫颈癌中的表达及其与患者预后的关系分析</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介绍</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pdgfra基因突变和flt基因突变在宫颈癌中的表达</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pdgfra基因突变和flt基因突变与患者预后的关系</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讨论</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结论</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介绍</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宫颈癌是全球女性最常见的恶性肿瘤之一，其发病率和死亡率较高。</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宫颈癌的发生和发展与多种基因的突变有关，其中pdgfra和flt基因的突变与宫颈癌的进展和预后密切相关。</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探讨pdgfra和flt基因突变在宫颈癌中的表达情况。</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分析pdgfra和flt基因突变与宫颈癌患者预后的关系。</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为宫颈癌的个体化治疗和预后评估提供理论依据。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pdgfra基因突变和flt基因突变在宫颈癌中的表达</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pdgfra基因突变在宫颈癌中的表达</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PDGFRA基因突变在宫颈癌中通常表现为低表达或沉默状态，与正常组织相比，其表达水平显著降低。</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PDGFRA基因是酪氨酸激酶受体家族的一员，在宫颈癌中，PDGFRA基因的表达受到抑制，这可能与宫颈癌的发生和发展有关。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FLT基因突变在宫颈癌中通常表现为高表达状态，与正常组织相比，其表达水平显著升高。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FLT基因是血管内皮生长因子受体家族的一员，在宫颈癌中，FLT基因的高表达可能与肿瘤血管生成和肿瘤进展有关。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flt基因突变在宫颈癌中的表达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PDGFRA基因突变和FLT基因突变的表达水平在宫颈癌中存在显著差异，PDGFRA基因突变的表达水平较低，而FLT基因突变的表达水平较高。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这种差异可能反映了宫颈癌中不同基因突变对肿瘤发生和发展的不同作用机制，为宫颈癌的分子诊断和治疗提供了重要的参考依据。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两者表达的对比分析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pdgfra基因突变和flt基因突变与患者预后的关系</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生存期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PDGFRA基因突变与宫颈癌患者的生存期呈负相关，携带PDGFRA突变的宫颈癌患者预后较差。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复发风险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PDGFRA基因突变可能增加宫颈癌的复发风险，携带该突变的患者的复发率较高。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化疗反应</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PDGFRA基因突变可能影响宫颈癌患者对化疗的反应，携带该突变的患者的化疗效果较差。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pdgfra基因突变对患者预后的影响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https://d.book118.com/945030323302011110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2024-09-16T04:39:14.281</cp:lastPrinted>
  <dcterms:created xsi:type="dcterms:W3CDTF">2024-09-15T20:39:14Z</dcterms:created>
  <dcterms:modified xsi:type="dcterms:W3CDTF">2024-09-15T20:39:16Z</dcterms:modified>
</cp:coreProperties>
</file>