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DCFD4-A832-4801-80BB-266773CC7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A910E-0CE0-4301-9501-303B6A225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EB4B4-6212-4550-81E0-46EE7F16E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7EA03-159E-4C46-85E4-1033D8DAD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5DBAF3-DD57-47A4-AE52-974FC7F7B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55C39-914B-4580-B7BE-106DA8A95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E9194-1276-4D19-B5D3-419FBDDF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18EAA-B0E3-43A8-B74B-4476BCDE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6B220-9439-45F8-828F-4CCBAB70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135F3-AA9F-44DA-8545-ECECA2519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B3FBA-FE3C-4ED2-841F-96AD65BAB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22" Type="http://schemas.openxmlformats.org/officeDocument/2006/relationships/tags" Target="../tags/tag161.xml" /><Relationship Id="rId23" Type="http://schemas.openxmlformats.org/officeDocument/2006/relationships/tags" Target="../tags/tag162.xml" /><Relationship Id="rId24" Type="http://schemas.openxmlformats.org/officeDocument/2006/relationships/tags" Target="../tags/tag163.xml" /><Relationship Id="rId25" Type="http://schemas.openxmlformats.org/officeDocument/2006/relationships/tags" Target="../tags/tag164.xml" /><Relationship Id="rId26" Type="http://schemas.openxmlformats.org/officeDocument/2006/relationships/tags" Target="../tags/tag165.xml" /><Relationship Id="rId27" Type="http://schemas.openxmlformats.org/officeDocument/2006/relationships/tags" Target="../tags/tag166.xml" /><Relationship Id="rId28" Type="http://schemas.openxmlformats.org/officeDocument/2006/relationships/tags" Target="../tags/tag167.xml" /><Relationship Id="rId29" Type="http://schemas.openxmlformats.org/officeDocument/2006/relationships/tags" Target="../tags/tag168.xml" /><Relationship Id="rId3" Type="http://schemas.openxmlformats.org/officeDocument/2006/relationships/tags" Target="../tags/tag142.xml" /><Relationship Id="rId30" Type="http://schemas.openxmlformats.org/officeDocument/2006/relationships/tags" Target="../tags/tag169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33144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会阴二度腐蚀伤的健康教育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会阴二度腐蚀伤的疾病相关知识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预防知识指导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运动指导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0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2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4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护理指导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用药指导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饮食指导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会阴二度腐蚀伤的疾病相关知识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定义和病因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会阴二度腐蚀伤是指会阴部皮肤及黏膜的糜烂、溃疡等病变，常常伴有疼痛、出血等症状。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病因：会阴二度腐蚀伤的病因多种多样，主要包括慢性炎症、长期压迫、摩擦损伤、化学刺激等因素。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发病机制：会阴二度腐蚀伤的发病机制主要与局部组织的缺血、缺氧和炎症反应有关。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病理改变：会阴二度腐蚀伤的病理改变主要包括局部组织的糜烂、溃疡和坏死等。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症状和表现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会阴部皮肤红肿、疼痛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可能出现发热、乏力等全身症状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患处分泌物增多，伴有异味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皮肤表面出现糜烂、溃疡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诊断和治疗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预防措施：加强个人卫生，避免长期使用某些药物或化学物质，及时治疗相关疾病等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诊断方法：根据临床表现和相关检查结果进行诊断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治疗方案：根据患者的具体情况制定个性化的治疗方案，包括药物治疗、手术治疗和康复治疗等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注意事项：患者应遵循医生的建议，按时服药和复查，保持积极的心态和良好的生活习惯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预防的重要性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预防可以减少并发症的发生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预防可以提高生活质量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预防可以降低治疗成本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预防是个人和社会共同的责任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预防措施和方法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避免长时间久坐，保持适当的运动，促进血液循环。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保持会阴部清洁干燥，定期清洗外阴，避免使用刺激性强的清洁剂。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选择棉质透气的内裤，避免穿着紧身裤或合成材料的内裤。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饮食清淡，避免过度刺激性食物，多喝水保持排便通畅。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定期检查和筛查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定期进行妇科检查，及早发现会阴二度腐蚀伤的迹象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定期进行性病筛查，预防性传播疾病的感染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定期进行宫颈细胞学检查，预防宫颈癌等妇科恶性肿瘤的发生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定期进行乳腺检查，及早发现乳腺病变，预防乳腺癌的发生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药物治疗的种类和作用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抗凝药：预防血栓形成，降低血液粘稠度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局部麻醉药：缓解疼痛，改善手术操作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抗炎药：减轻炎症反应，缓解疼痛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抗生素：用于控制感染，预防并发症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药物治疗的注意事项和副作用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注意事项：遵医嘱用药，避免自行增减剂量或停药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副作用：可能出现恶心、呕吐、皮疹等不良反应，如出现不适，请及时就医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https://d.book118.com/945033144202011113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6_3"/>
  <p:tag name="KSO_WM_UNIT_INDEX" val="1_6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6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3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会阴二度腐蚀伤的健康教育</vt:lpstr>
      <vt:lpstr>目录</vt:lpstr>
      <vt:lpstr>会阴二度腐蚀伤的疾病相关知识</vt:lpstr>
      <vt:lpstr>定义和病因</vt:lpstr>
      <vt:lpstr>症状和表现</vt:lpstr>
      <vt:lpstr>诊断和治疗</vt:lpstr>
      <vt:lpstr>预防知识指导</vt:lpstr>
      <vt:lpstr>预防的重要性</vt:lpstr>
      <vt:lpstr>预防措施和方法</vt:lpstr>
      <vt:lpstr>定期检查和筛查</vt:lpstr>
      <vt:lpstr>用药指导</vt:lpstr>
      <vt:lpstr>药物治疗的种类和作用</vt:lpstr>
      <vt:lpstr>药物治疗的注意事项和副作用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2024-09-20T07:05:55.644</cp:lastPrinted>
  <dcterms:created xsi:type="dcterms:W3CDTF">2024-09-19T23:05:55Z</dcterms:created>
  <dcterms:modified xsi:type="dcterms:W3CDTF">2024-09-19T23:05:57Z</dcterms:modified>
</cp:coreProperties>
</file>