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F763AC9-0FBD-4EFB-942E-5D8922AC6A2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D9EB-BC72-4235-8679-CDCF95DB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CB607-BA04-4AF6-AAA5-7003D2D2F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19256-409D-4570-9F76-2D30121CE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036DC-84B2-489D-A57A-3D33DDF1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A698E-4992-4F70-8A11-E37C994B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98823-8E0F-4F58-B5F3-67B52F83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CA431-DFB3-471E-B52D-43B2FEC0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D0E16-76D2-4237-A456-62D448D6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1E78B-934F-4E37-A3C4-804494EB6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2412E-D17C-4E00-A7CB-BCD25DA7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58C53-E166-4FE3-992B-55343B7A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A6B7DB-4372-45AB-ABD7-36E8F77401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36CE07-6EFF-4526-8F47-C789987E932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3412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培训正确的职场礼仪态度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理解职场礼仪的重要性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仪表仪容在职场的重要性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沟通技巧与职场礼仪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面试礼仪与职场礼仪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团队合作中的职场礼仪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补充内容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理解职场礼仪的重要性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什么是职场礼仪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职场礼仪是在工作场合中正确行为和表现的规范，包括言行举止、仪表仪容等方面的规范。员工需要遵守这些规范，以确保良好的职业形象和合作氛围。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为什么要重视职场礼仪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言行举止仪表仪容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提升个人形象和职业素质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职业形象合作氛围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增强个人职业信誉和工作效率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良好印象对同事的重要性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加强团队合作效果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社交能力与职业发展的关系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有效沟通能力的重要性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建立职业网络的重要性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职场礼仪对职业发展的意义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职业生涯成功的基石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建立良好的职业关系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建立良好的职场礼仪态度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关系维护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尊重他人、友善待人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职业形象沟通技巧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保持专业形象、主动沟通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谦虚学习合作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保持谦逊、学习尊重团队合作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规范行为表现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职场礼仪的定义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重视的原因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基石和印象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仪表仪容在职场的重要性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仪表仪容的定义和作用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仪表仪容是指一个人的外在形象和仪态举止，包括穿着打扮、仪容仪表等方面。在职场中，良好的仪表仪容可以给他人良好的第一印象，展现出专业、自信的形象，有利于与同事、客户有效沟通和协作。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如何打造良好的仪表仪容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服装搭配得当，干净整洁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注意穿着得体、整洁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站姿坐姿得体，自信大方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保持仪态端庄、自信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言行举止得体得当，注重细节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注意言行举止、细节处理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仪表仪容在职场的影响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好的仪表仪容可以给雇主留下良好印象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获得更好的职业机会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仪表仪容影响工作氛围和团队合作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提升工作效率和团队合作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增强体质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保持精力充沛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展现自信从容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展现自信微笑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微笑是最好的装扮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传递积极正能量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建立自信的仪表仪容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保持营养均衡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饮食健康有序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仪表仪容要点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衣着整洁、仪容整洁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注意言行举止、细节处理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细节把控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态度坚定、自信大方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自信从容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沟通技巧与职场礼仪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沟通技巧在职场中的重要性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在职场中，清晰准确的表达能力是取得成功的关键，善于倾听和尊重他人意见是良好沟通的基础。只有通过有效的沟通，才能建立良好的工作关系，推动项目的顺利进行。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职场沟通中常见错误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耐心是良好沟通的基础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缺乏耐心和倾听他人意见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言辞得体显得专业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不注重用语和措辞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表现得自信有礼貌是职场品质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沟通时姿态不端正、表情失控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善于倾听、尊重意见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倾听他人观点，尊重不同意见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建立良好的双向沟通环境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鼓励团队成员分享想法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及时回应反馈和建议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保持善意和耐心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避免情绪化回应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保持冷静理性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提高职场沟通技巧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善于表达、清晰明了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语言简洁清晰，表达要点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在沟通中展现良好的职场礼仪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在职场沟通中，注意言辞礼貌并尊重他人是至关重要的。避免随意中伤他人、避免争吵，保持耐心和平和态度，将有助于建立良好的职场关系，增强团队合作精神。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沟通技巧与职场礼仪的关系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清晰流畅的交流是礼貌的表现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表达能力与礼貌的结合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尊重他人意见是良好沟通的前提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倾听能力与尊重的体现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端正姿态、表现礼貌助力职场形象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沟通姿态与职场形象的建立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有效职场沟通的关键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倾听比说话更重要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及时回应并提出建设性反馈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选择恰当用语显得专业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面试礼仪与职场礼仪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面试礼仪是展现自己专业素质和职业素养的重要环节。良好的面试礼仪能增加面试成功率。在面试中，要通过言行举止展现出自信、专业和礼貌的形象，这是获得工作机会的关键。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https://d.book118.com/945034124014011130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培训正确的职场礼仪态度</vt:lpstr>
      <vt:lpstr>目录</vt:lpstr>
      <vt:lpstr>第1章 理解职场礼仪的重要性</vt:lpstr>
      <vt:lpstr> </vt:lpstr>
      <vt:lpstr>为什么要重视职场礼仪</vt:lpstr>
      <vt:lpstr>职场礼仪对职业发展的意义</vt:lpstr>
      <vt:lpstr>建立良好的职场礼仪态度</vt:lpstr>
      <vt:lpstr>总结</vt:lpstr>
      <vt:lpstr>第2章 仪表仪容在职场的重要性</vt:lpstr>
      <vt:lpstr> </vt:lpstr>
      <vt:lpstr>如何打造良好的仪表仪容</vt:lpstr>
      <vt:lpstr>仪表仪容在职场的影响</vt:lpstr>
      <vt:lpstr>建立自信的仪表仪容</vt:lpstr>
      <vt:lpstr>仪表仪容要点</vt:lpstr>
      <vt:lpstr>第3章 沟通技巧与职场礼仪</vt:lpstr>
      <vt:lpstr> </vt:lpstr>
      <vt:lpstr>职场沟通中常见错误</vt:lpstr>
      <vt:lpstr>提高职场沟通技巧</vt:lpstr>
      <vt:lpstr> </vt:lpstr>
      <vt:lpstr>沟通技巧与职场礼仪的关系</vt:lpstr>
      <vt:lpstr>有效职场沟通的关键</vt:lpstr>
      <vt:lpstr>第4章 面试礼仪与职场礼仪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2024-09-29T14:57:08.803</cp:lastPrinted>
  <dcterms:created xsi:type="dcterms:W3CDTF">2024-09-29T06:57:08Z</dcterms:created>
  <dcterms:modified xsi:type="dcterms:W3CDTF">2024-09-29T06:57:10Z</dcterms:modified>
</cp:coreProperties>
</file>