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686130-F55D-438E-879D-633BB1140A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33C593-02AD-44BB-8AAC-E9DDA5BFEB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B291ED-B30A-4103-8423-C70901B25E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B79EE5-CE61-4A41-8297-74282A20B7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35255C-AD47-4DC3-90B0-F957A601EA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CA7C65-E41B-44C2-8380-6AF43C1839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0255D3-C886-4CCF-B7F0-611D0C7FA9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429210-373E-4548-9ADB-D76671829F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D23F88-E307-4405-8ED1-43EDCD97D0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D5FBEC-67CA-4EAA-870F-0006196BF5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01BF35-C231-4A0A-ACD4-A7175511D1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5034241022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水利工程施工验收的风险评估与防控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水利工程施工验收概述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水利工程施工验收的风险评估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水利工程施工验收的风险防控措施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水利工程施工验收的风险防控案例分析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水利工程施工验收概述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202" r="1820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水利工程施工验收是指对水利工程完工后进行的全面检查和评估，确保工程符合设计要求和质量标准。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水利工程施工验收是水利工程投入使用前的关键环节，对于保障工程安全、稳定运行以及发挥预期效益具有重要意义。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水利工程施工验收的定义与重要性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474" r="2474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0557" r="2055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由于施工过程中的技术、管理或人员操作等原因，可能导致工程质量不符合设计要求或存在安全隐患。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施工质量风险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水利工程常常面临自然灾害的威胁，如洪水、地震等，可能对工程造成严重损坏或影响施工进度。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自然灾害风险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施工过程中可能出现各种意外情况，导致工程无法按计划完工，造成工期延误。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工期延误风险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工程实际成本可能超过预算，导致资金紧张或影响工程经济效益。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成本超支风险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水利工程施工验收的风险类型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评估工程结构安全、运行稳定等方面是否符合相关标准和规范。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安全性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检查工程是否符合设计要求，包括功能、规模、技术指标等。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符合性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评估工程经济效益和成本效益，分析是否达到预期的投资回报。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经济性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评估工程对周边环境和社会的影响，包括环境保护、移民安置、经济效益等方面。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社会影响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水利工程施工验收的风险评估标准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水利工程施工验收的风险评估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875" r="1587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评估施工区域的地质结构、土壤类型和地下水位，分析可能出现的地质灾害和工程问题。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地质条件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考虑施工期间的气候变化、降雨量、风速等气象因素，评估其对施工进度和安全的影响。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气象条件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研究施工区域的水文特征，包括河流、湖泊、水库的水位、流速等，分析其对施工的影响。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水文条件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施工环境风险评估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施工组织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评估施工组织的合理性、协调性和效率，分析可能出现的组织问题和管理风险。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施工工艺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评估施工工艺的成熟度、可靠性和适用性，分析可能出现的工艺问题和技术风险。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施工设备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检查施工设备的性能、安全性和可靠性，确保设备正常运行，避免设备故障对施工的影响。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施工过程风险评估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材料质量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对施工所用的原材料、半成品和成品进行质量检查，确保符合设计要求和规范标准。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施工质量检测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建立完善的施工质量检测体系，对施工过程和成果进行质量检测，及时发现和纠正质量问题。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质量保证措施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制定有效的质量保证措施，包括质量责任制、质量奖惩制度等，提高施工质量的可靠性。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施工质量风险评估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75" r="163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安全设施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评估施工现场的安全设施配备情况，包括安全网、安全带、安全帽等防护用品，确保符合安全规范要求。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施工安全培训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对施工人员开展安全培训和教育，提高员工的安全意识和自我保护能力。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安全检查与监督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建立定期安全检查和日常监督制度，及时发现和整改安全隐患，预防安全事故的发生。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施工安全风险评估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水利工程施工验收的风险防控措施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https://d.book118.com/945034241022011121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2024-09-23T23:16:01.116</cp:lastPrinted>
  <dcterms:created xsi:type="dcterms:W3CDTF">2024-09-23T15:16:01Z</dcterms:created>
  <dcterms:modified xsi:type="dcterms:W3CDTF">2024-09-23T15:16:02Z</dcterms:modified>
</cp:coreProperties>
</file>