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F3795-D039-418B-B191-D035CA5C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5B26-B7A9-4327-8630-E9ADA4ED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67C08-74C0-4858-B791-E0544BD17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7FFAB-C540-4DCD-8561-2FA79806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F580A-74DD-4B9E-9148-85A1C4D4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61CED-280D-4B7E-A218-7B4F10E65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D96DE-0A2E-4B79-A6C9-36DE698AD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31864-583C-40EB-9BF2-92908700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A28EA-F110-4849-AFF3-FB7BC4F9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3F65B-0853-426E-BB8A-B9B18136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CDA58-2758-441B-923D-AC139DA0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40222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文化站年度工作总结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展望未来发展方向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促进文化站工作提升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通过对文化站过去一年的工作进行全面梳理，展示所取得的成果和进展。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基于过去一年的工作经验和教训，为文化站的未来发展提供指导和建议。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通过总结过去一年的工作，发现存在的问题和不足，提出改进措施，推动文化站工作水平的提升。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文化站日常运营情况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文化站特色项目推广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文化站团队建设与培训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文化站对外交流与合作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阐述文化站在过去一年里在团队建设、员工培训和志愿者管理等方面的工作进展和成果。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重点介绍文化站在过去一年里推出的特色项目，如展览、讲座、演出等，并分析其推广效果和社会反响。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包括文化站的开放情况、参观人数、文化活动举办情况等。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概述文化站在过去一年里与其他文化机构、社会团体等的交流与合作情况，以及参加或承办的国际交流活动。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本年度工作成果与亮点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加强活动组织和协调能力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提高了活动筹备效率，确保了活动的顺利进行。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策划并执行了50+场文化活动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包括讲座、展览、演出等，吸引了大量观众参与，提升了文化站的影响力。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创新活动形式和内容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尝试将传统文化与现代元素融合，推出了一系列新颖有趣的活动，如“非遗体验”、“文化沙龙”等，深受观众喜爱。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宣传推广与品牌建设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通过线上线下多渠道宣传，如社交媒体、宣传册、海报等，提高了文化站的知名度和美誉度。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设计独特的文化站标识和宣传语，塑造了鲜明的品牌形象。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与当地电视台、广播电台、报纸等媒体建立了良好的合作关系，扩大了文化站的影响力。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打造特色品牌形象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加强与媒体的合作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完善会员制度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提升会员服务质量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加强会员信息管理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会员服务与管理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定期举办会员专属活动，提供个性化服务，增强了会员的归属感和满意度。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建立了完善的会员信息数据库，实现了会员信息的及时更新和有效管理。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制定了详细的会员章程和权益，吸引了更多会员加入。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83" r="7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积极寻求与政府机构、企事业单位、社会团体等的合作，建立了广泛的合作伙伴关系。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拓展合作伙伴网络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定期举办合作伙伴座谈会，加强彼此间的沟通与协作，实现了资源共享和互利共赢。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加强与合作伙伴的沟通与协作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为合作伙伴提供优质的服务和支持，赢得了合作伙伴的信任和好评。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提升合作伙伴服务质量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活动策划缺乏新颖独特的想法，导致活动形式和内容单调，缺乏吸引力。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958" b="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忽视受众需求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对受众需求了解不足，活动策划未能充分满足目标受众的兴趣和期望。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缺乏专业的活动策划指导，导致活动策划水平难以提升。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活动策划创意不足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主要依赖传统的宣传手段，如海报、传单等，缺乏多元化的宣传方式。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宣传手段单一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未能充分利用社交媒体平台进行宣传推广，错失大量潜在受众。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社交媒体利用不足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与其他机构或企业的合作推广不足，未能借助外力扩大宣传影响力。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缺乏合作推广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宣传推广渠道有限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会员服务质量有待提高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服务态度不佳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部分工作人员服务意识不强，态度不够热情周到，给会员带来不良体验。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服务内容单一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会员服务内容相对单一，缺乏个性化和多样化的服务选项。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服务响应不及时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对会员的诉求和建议响应不够迅速，处理问题的效率有待提高。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与合作伙伴的合作层次较浅，未能形成紧密的合作关系和共同发展的良好局面。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缺乏深度合作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与合作伙伴之间的信息沟通不够顺畅，导致合作过程中出现问题时难以及时解决。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未能充分整合合作伙伴的资源优势，实现资源共享和互利共赢。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合作伙伴关系不够紧密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https://d.book118.com/945040222241011110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2024-09-16T02:49:26.549</cp:lastPrinted>
  <dcterms:created xsi:type="dcterms:W3CDTF">2024-09-15T18:49:26Z</dcterms:created>
  <dcterms:modified xsi:type="dcterms:W3CDTF">2024-09-15T18:49:28Z</dcterms:modified>
</cp:coreProperties>
</file>