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FD3C0-5BD2-4F14-B634-132F2BEFD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6161D-DCDC-4733-B20F-2759E1B8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A476E-1EBB-480F-83C7-90839A5A2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91F1B-DEA6-4072-BFEF-E6129BF6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46286-70DF-4A5D-8E4E-4C461960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8F697-9F96-4B73-864C-FE7BEE3C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28CAC-F9DE-45D4-83EE-BF3582486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B2460-43AD-43E1-85C9-833EDAB5A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3525C-0CFB-446E-97C4-AAA884660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76A1-4F27-4B9E-8AE6-CB4BB5A9D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96ECB-C3EC-4B81-BBAC-F2E9DE6D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420121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电子商务的发展战略及应用课件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电子商务的安全与风险控制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电子商务的未来趋势与展望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电子商务是指在互联网、内部网和增值网上以电子交易方式进行交易活动和相关服务活动，是传统商业活动各环节的电子化、网络化。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电子商务能简化业务流程，提高交易效率。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电子商务能使企业面对全球市场，打破地域限制。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电子商务降低了交易成本，使企业更具竞争力。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20世纪90年代初，电子商务开始萌芽，企业开始建立网站。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20世纪90年代末至21世纪初，电子商务逐渐成熟，出现大量电子商务企业。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21世纪初至今，电子商务不断创新发展，移动电商、跨境电商等新模式涌现。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减少中间环节，降低交易成本。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简化业务流程，提高交易效率。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047" r="110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5968" r="15968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扩大市场：打破地域限制，面向全球市场。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保障交易安全、保护用户隐私是关键。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需要完善的法律法规支持。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技术更新快速，需要不断跟进和创新。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电子商务的发展战略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根据消费者需求、购买行为和习惯，将市场划分为具有相似特征的细分市场。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评估各细分市场的吸引力，选择适合企业自身优势和资源的目标市场。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根据目标市场的需求和竞争态势，制定差异化的产品或服务定位，以满足消费者需求并树立品牌形象。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市场定位战略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投入资源进行电子商务相关技术的研发，如大数据分析、人工智能、物联网等。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将先进技术整合到电子商务平台中，提升用户体验和运营效率。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持续关注行业技术发展趋势，及时对电子商务平台进行技术更新和升级。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技术更新与升级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通过网站设计、产品包装、广告宣传等方式，树立独特的品牌形象。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提供优质的产品和服务，增强消费者对品牌的信任和忠诚度。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利用线上线下渠道，进行品牌推广和传播，提高品牌知名度和美誉度。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推广渠道拓展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利用多元化的推广渠道，如搜索引擎优化、社交媒体营销、内容营销等，提高品牌曝光度和用户转化率。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通过数据分析，了解营销推广效果，不断优化营销策略以提高效果。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根据目标市场的特点和消费者需求，制定有针对性的营销策略。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营销推广战略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电子商务的应用领域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188" r="1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电子商务在零售业中发挥了重要作用，改变了传统零售业的经营模式，提供了更便捷、高效的购物体验。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电子商务通过在线销售平台，将商品直接展示给消费者，提供了丰富的商品选择和便捷的购物方式。同时，电子商务利用大数据和人工智能技术，实现了精准营销和个性化推荐，提高了消费者的购物满意度。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电子商务为制造业带来了供应链管理、生产过程优化和产品销售等方面的变革。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通过实现供应链的信息化和透明化，提高了供应链管理的效率和准确性。在生产过程中，电子商务技术可以帮助企业实现生产过程的自动化和智能化，提高生产效率和产品质量。此外，电子商务还可以帮助企业拓展销售渠道，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https://d.book118.com/945042012141011121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2024-09-24T12:48:22.748</cp:lastPrinted>
  <dcterms:created xsi:type="dcterms:W3CDTF">2024-09-24T04:48:22Z</dcterms:created>
  <dcterms:modified xsi:type="dcterms:W3CDTF">2024-09-24T04:48:24Z</dcterms:modified>
</cp:coreProperties>
</file>