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3B1952-35EB-4C3E-8C83-B2B0557C2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982E5-D524-4EB9-B0B8-7D688A3FD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D5B30-62EC-4297-A0D8-FE3B2F5A5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8C5D19-26C1-45C5-837A-8DC54DE4E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F23AB0-387E-4BE6-B6C1-1DC1ED80E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1C8D0F-F302-45A2-9643-F80FD0D30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D511BA-85F9-43AE-817F-5F87737D3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743BD6-A426-482F-9C2C-0AE6054C7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C53098-067F-4054-8341-B60766B0E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3F223-F031-42EC-9E0F-6648535E8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3061E-1F8A-4BC8-8F97-E87367A49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04231322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缝纫机台板项目可行性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项目市场分析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项目技术可行性分析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项目经济可行性分析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项目社会效益分析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项目风险评估及应对措施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项目实施计划及时间表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9792" r="197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随着服装制造业的发展，对缝纫设备的需求不断增加，缝纫机台板作为缝纫设备的重要组成部分，市场需求不断增长。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随着科技的不断进步，缝纫机台板的设计和制造技术也不断提高，为项目的实施提供了技术支持。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技术进步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缝纫机台板项目的起源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27585" b="27585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缝纫机台板是缝纫设备的关键部件，对于提高缝纫效率和产品质量具有重要作用，因此项目的实施对于服装制造业的发展具有重要意义。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项目主要应用于服装、鞋帽、箱包等制造行业，为这些行业提供高质量的缝纫机台板产品。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项目的重要性及应用领域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应用领域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项目的实施方为缝纫机台板制造商或相关企业，他们负责项目的具体实施和运营。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项目的目标是提供高质量、高效率的缝纫机台板产品，满足市场需求，提高企业的竞争力和市场份额。同时，项目还致力于推动相关技术的研发和创新，促进缝纫设备行业的整体发展。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项目方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项目的相关方及目标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项目市场分析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不同领域的应用需求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除了传统的服装、鞋帽等行业，缝纫机台板还可应用于箱包、家居用品等领域，市场需求多样化。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消费者对品质和设计的追求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随着消费者对产品品质和设计的追求，对缝纫机台板的品质和设计也提出了更高的要求。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缝纫机台板市场需求增长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随着服装、鞋帽等行业的快速发展，对缝纫机台板的需求也在不断增加。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527262" y="1849088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35703" y="18490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>
            <a:off x="1435703" y="19875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行业内竞争激烈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竞争状况分析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527262" y="2424430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缝纫机台板行业内竞争激烈，价格战、品质战等竞争手段不断。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527262" y="3282680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新兴企业不断涌现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527262" y="387707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随着市场需求的增长，新兴企业不断涌现，对传统企业构成了一定的竞争压力。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527262" y="4771916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527262" y="536630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品牌影响力和市场份额的争夺是行业内竞争的关键，企业需要不断提高品牌影响力和市场份额。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品牌影响力和市场份额的争夺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针对市场需求，企业应将产品定位为高品质、高附加值的产品，以满足消费者对品质和设计的追求。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高品质、高附加值的产品定位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企业可根据产品的品质、设计、功能等因素制定差异化的定价策略，以提高产品的竞争力。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差异化定价策略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企业可根据市场需求和竞争状况制定灵活的促销策略，如打折、赠品等，以提高产品的销售量和市场份额。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灵活的促销策略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产品定位及定价策略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项目技术可行性分析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缝纫机台板项目所涉及的技术在现有市场上已经存在，且技术水平成熟。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现有技术基础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0542" r="10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技术研发能力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375" r="16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技术资源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2493" r="1249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企业或团队具备相应的技术研发能力，能够根据项目需求进行技术研发和改进。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项目所需的技术资源包括人才、设备、软件等，这些资源在市场上可以获得，且成本合理。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技术实现的可能性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技术更新换代风险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随着技术的不断进步，可能会出现更先进的技术，导致项目所采用的技术落后。应对措施包括：密切关注行业技术动态，及时跟进新技术；加强技术研发能力，提高技术水平。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技术实施风险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项目实施过程中可能出现技术难题，导致项目延期或超预算。应对措施包括：制定详细的技术实施方案，明确技术实施流程；加强技术团队建设，提高技术实施能力。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技术安全风险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项目所采用的技术可能存在安全漏洞，导致数据泄露或系统崩溃。应对措施包括：加强技术安全防护，采用先进的安全技术；建立完善的安全管理制度，确保技术安全。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技术风险及应对措施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技术发展趋势及前景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技术发展趋势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随着人工智能、物联网等技术的不断发展，缝纫机台板项目所涉及的技术将更加智能化、自动化。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技术发展前景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随着服装制造业的不断发展，对缝纫机台板的需求将不断增加。同时，随着技术的不断进步，缝纫机台板的功能和性能将不断提高，市场前景广阔。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项目经济可行性分析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包括原材料、零部件、劳动力等直接投入的成本。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3625" r="13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直接成本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包括研发、管理、销售等间接投入的成本。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间接成本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由于项目实施而放弃的其他投资机会所带来的潜在损失。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机会成本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项目成本估算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https://d.book118.com/945042313221011120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2024-09-23T04:20:38.588</cp:lastPrinted>
  <dcterms:created xsi:type="dcterms:W3CDTF">2024-09-22T20:20:38Z</dcterms:created>
  <dcterms:modified xsi:type="dcterms:W3CDTF">2024-09-22T20:20:40Z</dcterms:modified>
</cp:coreProperties>
</file>