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F1B478-12AB-43DC-A3F3-9CAE68B4F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F4DBE4-C7A8-4F26-84C0-ACF161745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D8B603-C240-4376-9620-895965D25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F0A459-1C94-44D8-A9B9-8A8AA3FFE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6F949B-4A6E-4A86-A7E3-8821BED072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CE5EFF-8D56-4C30-9C3E-EF116C9514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BCCFFA-3BEB-4DF5-9118-79C3FD0647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7774A4-776D-4324-955A-3A409E98C1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3D69CA-0F0F-455B-8ADF-8A5E17E1F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A5E73B-A814-4566-B617-3CEE2C525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02650-5ABA-4D67-8F51-5AF957783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0423422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互联网金融信息服务行业发展趋势分析</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市场需求与竞争格局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技术创新与应用前景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产品与服务创新趋势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风险防范与监管挑战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行业概述与背景</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利用互联网、移动互联网等新兴信息技术手段，提供金融信息服务。</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基于互联网技术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作为信息中介，为资金供求双方提供信息发布、撮合交易等服务。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信息中介服务</a:t>
            </a:r>
          </a:p>
        </p:txBody>
      </p:sp>
      <p:pic>
        <p:nvPicPr>
          <p:cNvPr id="10" name="Picture 10"/>
          <p:cNvPicPr>
            <a:picLocks noChangeAspect="1"/>
          </p:cNvPicPr>
          <p:nvPr/>
        </p:nvPicPr>
        <p:blipFill>
          <a:blip r:embed="rId3"/>
          <a:srcRect l="21208" r="21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208" r="21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涵盖资讯、数据、分析、咨询等多种服务形式。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多样化服务内容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互联网金融信息服务行业定义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起步期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随着互联网技术的兴起，互联网金融信息服务行业开始萌芽。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快速发展期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近年来，随着大数据、云计算等技术的广泛应用，行业进入快速发展阶段。</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当前现状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行业内企业数量众多，服务内容多样化，市场竞争激烈。</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政府对互联网金融信息服务行业实施严格监管，确保行业健康有序发展。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监管政策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法律法规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00" r="16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相关法律法规不断完善，为行业提供明确的法律保障和依据。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政府出台一系列政策措施，支持互联网金融信息服务行业发展，鼓励创新。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市场需求与竞争格局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投资者需求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随着投资者对金融市场的了解加深，对个性化、专业化的金融信息服务需求增加，如投资策略、风险评估等。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金融机构需求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金融机构在业务拓展、风险管理等方面对金融信息服务有较高需求，如信用评级、数据分析等。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监管政策需求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监管机构对金融市场的透明度和规范性要求不断提高，对信息披露、合规咨询等金融信息服务需求增加。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行业竞争者</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互联网金融信息服务行业竞争激烈，包括传统金融媒体、金融科技公司、互联网公司等。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市场份额</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少数头部企业在市场份额上占据优势，但众多中小企业凭借创新和专业性在细分领域取得突破。</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竞争策略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企业主要通过技术创新、个性化服务、品牌建设等方式提升竞争力。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竞争格局概述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企业B</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在金融数据服务领域具有领先地位，为金融机构提供全面的数据分析和风险评估服务。</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企业C</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作为一家综合性金融信息服务平台，提供包括新闻资讯、数据分析、投资工具等在内的全方位服务，赢得了广泛用户群体。</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企业A</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专注于智能投顾领域，通过大数据和人工智能技术为用户提供个性化投资策略，实现了快速增长。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典型企业案例剖析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技术创新与应用前景</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大数据技术能够收集、整合和分析海量数据，为金融机构提供更准确的用户画像、风险评估和市场趋势预测，支持数据驱动决策。</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数据驱动决策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通过对用户数据的挖掘和分析，金融机构可以实现精准营销，提高营销效果和转化率。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精准营销</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大数据技术可以帮助金融机构更全面地了解客户，识别潜在风险，提高风险管理水平。</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风险管理</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大数据技术在行业中应用现状及前景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603" r="1760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信贷审批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人工智能技术可以自动化处理信贷审批流程，提高审批效率和准确性。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智能客服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人工智能技术可以实现智能客服，提供24小时在线服务，提高客户满意度和服务效率。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智能投顾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基于人工智能技术的智能投顾能够为投资者提供个性化的投资建议和资产配置方案，降低投资门槛。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人工智能技术在行业中应用现状及前景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区块链技术可以实现去中心化的数字货币和支付系统，降低交易成本，提高交易效率。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数字货币与支付</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区块链技术可以确保供应链金融交易的真实性和可追溯性，降低融资成本和风险。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供应链金融</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区块链技术可以实现安全、可信的征信和数据管理，保护个人隐私和数据安全。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征信与数据管理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区块链技术在行业中应用现状及前景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https://d.book118.com/945042342211011101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2024-09-10T01:31:23.470</cp:lastPrinted>
  <dcterms:created xsi:type="dcterms:W3CDTF">2024-09-09T17:31:23Z</dcterms:created>
  <dcterms:modified xsi:type="dcterms:W3CDTF">2024-09-09T17:31:25Z</dcterms:modified>
</cp:coreProperties>
</file>