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516CA-8FB7-44B5-9604-ACDAFA5E6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4FC6C-D1AA-419B-8CCA-D3BA17C1A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7899B-1AC4-4CFC-9CD9-615C59C83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CA7D2-75F6-4419-A915-410A5D59B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DFD1E1-E382-4D38-8ECE-A020A23A3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3B39C-3F25-4180-92D5-62AEC37A4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EE2902-FDE9-444C-93B0-12A01AA4C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E829D-9C7F-4C78-B145-D485AB966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272B3-6786-4F6C-BAD5-0CBF5CA41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8BDB0-5D7D-456D-AF93-FA1BC3E2F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51F21-0E5E-408F-BA6E-2493E3F63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44022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护士培训课程疼痛管理与姑息护理评估工具介绍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姑息护理概念与实践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疼痛管理与姑息护理的整合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护士需要具备专业的知识和技能，以提供有效的疼痛管理和姑息护理服务。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随着医疗技术的进步，人们对疼痛管理和姑息护理的需求日益增长，护士在疼痛管理和姑息护理中扮演着重要角色。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介绍疼痛管理和姑息护理的基本概念和原则，提高护士对疼痛和姑息护理的认识和理解。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教授护士如何评估和记录疼痛和姑息护理状况，以及如何制定相应的护理计划。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725" b="872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472" b="2747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培训护士掌握疼痛管理和姑息护理的实践技能，包括药物和非药物治疗方法，以及如何与患者和家属进行有效的沟通和协作。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66" b="3126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疼痛的定义与分类是疼痛管理的基础，了解疼痛的分类有助于更好地评估和管理患者的疼痛。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疼痛是一种不愉快的感觉和情绪体验，可分为急性疼痛和慢性疼痛。慢性疼痛又可以分为伤害性疼痛、神经病理性疼痛和心因性疼痛等。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899" r="278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疼痛不仅对患者的生理健康产生影响，还会影响患者的心理健康和生活质量。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疼痛会导致身体紧张、肌肉紧张和自主神经功能紊乱，长期疼痛还会导致抑郁、焦虑和其他心理问题。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疼痛的生理与心理影响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准确评估患者的疼痛程度是有效疼痛管理的关键，有多种测量工具可用于评估疼痛。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常用的疼痛测量工具有数字评分法、视觉模拟评分法、口述评分法等。护士需要了解这些测量工具的特点和使用方法，以便准确评估患者的疼痛程度。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02" r="257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疼痛的评估与测量工具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姑息护理概念与实践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312" r="13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姑息护理的定义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姑息护理是一种全面的护理方法，主要关注晚期疾病患者的疼痛和不适症状，以及他们的心理和社会需求。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姑息护理的发展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姑息护理的理念和实践起源于20世纪60年代的英国，现在已经广泛应用于全球的医疗保健系统。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姑息护理的定义与发展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83" r="1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姑息护理的主要目标是提高患者及其家人的生活质量，通过缓解疼痛和不适症状，提供心理和社会支持来实现。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姑息护理遵循以患者为中心的原则，尊重患者的意愿和需求，提供个体化的护理服务，并与患者及其家人进行充分的沟通。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姑息护理的目标与原则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姑息护理的实践方法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姑息护理重视疼痛管理，采用多种方法来评估和控制患者的疼痛，包括药物治疗、非药物治疗和心理支持。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姑息护理提供心理支持，帮助患者面对疾病和死亡的压力，通过心理咨询、疏导和支持来减轻焦虑和抑郁。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姑息护理还提供社会支持，关注患者的家庭和社会环境，帮助患者获得必要的家庭和社会资源，提高生活质量。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https://d.book118.com/945044022022011121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2024-09-23T23:17:23.371</cp:lastPrinted>
  <dcterms:created xsi:type="dcterms:W3CDTF">2024-09-23T15:17:23Z</dcterms:created>
  <dcterms:modified xsi:type="dcterms:W3CDTF">2024-09-23T15:17:25Z</dcterms:modified>
</cp:coreProperties>
</file>