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6C18F-98C9-4940-85DF-EB2E2FEE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5B419-CD59-4FE1-8402-67BEE5BF5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92ADE-675C-4326-9A36-3A7A0307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75F8-CED1-4523-9C43-680DE9378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923A2-5A9C-4D26-BEC5-84F50532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B8501-FC0D-4F1F-BBCC-CEFECEC06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8804A-811F-4A92-88D7-A6E034FB7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6FE42-8592-4010-9BF6-4DA564CD1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22D4A-0BAB-404B-A9A6-DB45F971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BD205-68C6-4665-9C25-9F5597770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1554-1EFB-4FDD-A310-8602D4C9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0044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室内设计人机工程学-环艺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家具与陈设设计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室内环境评价与优化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64" b="98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06" b="1710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探讨人机工程学在室内设计中的应用，提高室内环境的舒适性和使用效率。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分析室内设计中人机工程学的原则和方法，为设计师提供指导和参考。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促进室内设计行业的发展和创新，满足人们日益增长的居住需求。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提高室内环境的舒适性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通过合理的人机工程学设计，可以优化室内空间的布局、色彩、照明等要素，提高室内环境的舒适性和宜居性。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保障人体健康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人机工程学在室内设计中还涉及到人体健康的问题，如合理的座椅高度、桌面角度等可以避免长时间使用造成的疲劳和不适，有利于人体健康。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促进人机交互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随着科技的发展，室内设计越来越多地涉及到人机交互的问题。人机工程学可以帮助设计师更好地理解和应用科技，创造出更加智能、人性化的室内环境。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提高使用效率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人机工程学关注人的行为和需求，通过设计合理的家具、设施等，可以提高室内空间的使用效率和便利性。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人机工程学在室内设计中的重要性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01" b="1710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人机工程学的原理包括人体工程学、认知心理学、环境心理学等多个学科的理论，强调在设计过程中考虑人的因素，使设计更符合人的生理和心理需求。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人机工程学是研究人、机器及其工作环境之间相互作用的学科，旨在优化人与机器之间的交互方式，提高工作效率和人的舒适度。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人体尺寸是研究人体各部位尺寸和比例的学科，为室内设计提供人体工学数据支持，确保家具、设备等符合人体尺寸和形态。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人体形态包括人的站立、坐下、躺下等不同姿势，以及人体各部位的活动范围和舒适度等，需要在室内设计中予以考虑。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人体尺寸和形态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人的感知是指人通过感觉器官接收外界信息的过程，包括视觉、听觉、触觉、嗅觉和味觉等。在室内设计中，需要考虑光线、色彩、声音、温度等因素对人的感知的影响。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反应是指人在特定环境下产生的心理和行为反应。室内设计中需要考虑人的反应，创造舒适、安全、健康的环境，提高人的工作效率和生活质量。例如，合理利用自然光和人工照明，营造适宜的光环境；选择舒适且符合人体工学的家具和设施；控制室内噪音和温度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人的感知和反应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47" b="4044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空间功能划分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根据使用需求，将室内空间划分为不同的功能区，如休息区、工作区、娱乐区等。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空间尺度与比例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合理规划各功能区的空间尺度和比例，确保空间利用的舒适性和实用性。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空间动线设计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根据人的行为习惯和需求，设计合理的空间动线，提高空间的便捷性和效率。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室内空间布局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色彩心理学应用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运用色彩心理学原理，选择合适的色彩搭配，营造不同的室内氛围和风格。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色彩与空间关系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根据空间大小、采光等因素，选择合适的色彩明度、纯度和对比度，提升空间感和舒适度。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色彩与材料搭配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结合不同材料的质感和肌理，选择合适的色彩搭配，增强空间的层次感和立体感。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室内色彩设计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https://d.book118.com/945100044341011104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2024-09-14T22:50:01.783</cp:lastPrinted>
  <dcterms:created xsi:type="dcterms:W3CDTF">2024-09-14T14:50:01Z</dcterms:created>
  <dcterms:modified xsi:type="dcterms:W3CDTF">2024-09-14T14:50:03Z</dcterms:modified>
</cp:coreProperties>
</file>