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8E62-E82E-433D-9F15-C80EDD29E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D1AF-E2C8-49DA-94DF-6649F9F7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CA85B-DDC7-4E8D-BBEC-D4A2AEAF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6C8A1-7DCD-4D5F-B2F7-B5074C1A2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850AB-F74B-4ED4-9BDC-C4BAF8938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5C95B-0834-4E58-8A22-3A6BDA4A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C018C-3303-41E5-8F65-D0F4C9E0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1E521-97E9-4775-ADD3-6F8CF8CB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16758-D67C-4CDF-81E9-2A37A9CF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15F1B-FA46-43F2-B757-47E301E35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809F9-D8DF-4E40-9605-0E8473C4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022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幼儿情绪情感的发展ppt课件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幼儿情绪情感的发展阶段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幼儿情绪情感的发展特点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影响幼儿情绪情感发展的因素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促进幼儿情绪情感发展的策略与方法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本课件主要探讨幼儿情绪情感的发展特点、影响因素及教育策略。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通过了解幼儿情绪情感的发展，帮助家长和教育工作者更好地理解和引导幼儿，促进其身心健康和全面发展。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幼儿情绪情感的发展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0" r="1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本课件旨在帮助家长和教育工作者了解幼儿情绪情感的发展特点，掌握有效的教育策略，促进幼儿的身心健康和全面发展。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通过本课件的学习，家长和教育工作者可以更好地理解和引导幼儿，培养其积极、健康的情绪情感，为幼儿的成长和发展奠定坚实基础。同时，本课件还可以为相关领域的学术研究提供有益的参考和借鉴。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幼儿情绪情感的发展阶段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婴儿通过啼哭、面部表情等表达生理需求，如饥饿、不适等。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婴儿逐渐形成对周围环境的信任感和安全感，与主要抚养者建立情感联系。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婴儿开始出现微笑、惊讶等基本情绪表达，但情绪体验相对简单。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婴儿期情绪发展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幼儿开始意识到自己的存在和自我价值，形成初步的自我评价和自我控制能力。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74" b="317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68" r="2006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幼儿能够通过更多的面部表情、肢体语言和语言来表达复杂的情绪，如愤怒、悲伤、喜悦等。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幼儿开始与同龄伙伴互动，学习分享、合作等社交技能，形成初步的社交情感。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幼儿期情绪发展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学前期情绪发展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学前期儿童开始理解并分辨不同的情绪，能够理解他人的情感状态并作出相应的反应。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学前期儿童逐渐学会调节自己的情绪，通过认知重构、情绪调节技巧等方式来处理负面情绪。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道德情感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学前期儿童开始形成道德情感，如责任感、公正感等，能够理解并遵守社会规范。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幼儿情绪情感的发展特点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随着年龄的增长，幼儿可以体验到更多的情绪，如快乐、悲伤、愤怒、惊讶等。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情绪种类的增多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幼儿对不同情绪的体验更加深入，能够更加准确地表达和区分不同的情绪。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情绪体验的深化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情绪的分化与复杂化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情绪表达的社会化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幼儿在社交环境中逐渐学会使用合适的情绪表达方式，以适应社会规范。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情绪理解的社会化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幼儿逐渐能够理解他人的情绪，并学会关注他人的感受，表现出同情和关心。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38" r="12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情绪的社会化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https://d.book118.com/945100223032011040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2024-08-31T01:24:57.442</cp:lastPrinted>
  <dcterms:created xsi:type="dcterms:W3CDTF">2024-08-30T17:24:57Z</dcterms:created>
  <dcterms:modified xsi:type="dcterms:W3CDTF">2024-08-30T17:24:59Z</dcterms:modified>
</cp:coreProperties>
</file>