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9B89-1F08-45FF-9820-C05849C1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63C8C-530C-466C-8A61-57E6F196B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F001-C213-4BD4-8EAB-42D9E1746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78694-A8F0-46A7-A077-CC0F9294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D3DD8-2EB8-4B78-AC54-893EB8CE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88E20-D8A5-4066-B7F1-1E7638DE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EA708-1374-431E-9367-6387942D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A13EB-A7CA-4C1B-88B5-309489BBC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B3778-71AE-4BFC-B128-4860C98B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10C65-089B-4FF7-B4EE-DEFF183C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C03D3-13B2-4A03-BA7E-DE69F78A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11132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营销策略整合公墓产品推广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公墓产品市场分析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营销手段整合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推广公墓产品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随着社会老龄化的加剧，公墓产品的需求逐渐增加。通过营销策略整合，可以更有效地推广公墓产品，提高品牌知名度和市场占有率。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公墓产品作为特殊的消费品，消费者在购买时往往更注重情感价值和服务体验。通过营销策略整合，可以更好地满足消费者的需求，提升客户满意度。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营销策略整合可以确保各种营销手段相互协调、相互促进，从而提高销售效果，实现营销目标。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强化与消费者的沟通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通过营销策略整合，可以加强与消费者的沟通和互动，更好地了解消费者的需求和反馈，为产品改进和优化提供依据。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通过统一的营销策略整合，可以塑造公墓产品的品牌形象，增强消费者对品牌的认知和信任度。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营销策略整合的重要性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公墓产品市场分析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公墓产品的消费者主要包括家庭和个人，他们对公墓的需求主要基于安葬亲人或预先安排身后事。消费者可能关注公墓的位置、环境、价格、服务质量等方面。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宗教和文化需求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不同的宗教和文化背景对公墓产品有不同的需求。例如，某些宗教可能要求特定的葬礼仪式和墓地设计。公墓产品需要尊重并满足这些多样化的宗教和文化需求。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其他公墓产品或服务提供商是直接的竞争对手，他们可能提供类似的产品和服务。了解他们的定价策略、产品特点、市场份额等信息对于制定有效的营销策略至关重要。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除了直接竞争对手外，还需要考虑其他替代产品和服务，如骨灰安置所、海葬等。这些替代产品和服务可能对公墓产品的市场需求造成影响。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替代产品和服务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随着城市化进程的加速，城市地区的公墓产品需求可能会增加。同时，城市公墓产品的价格和服务质量也可能成为竞争的关键因素。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随着环保意识的提高，消费者对绿色、环保的公墓产品需求可能会增加。公墓产品提供商需要关注环保趋势，并考虑在产品设计和服务中融入环保元素。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科技的发展为公墓产品提供了新的可能性，如数字化墓地、虚拟祭拜等。公墓产品提供商需要关注科技发展趋势，并考虑如何利用科技提升产品吸引力和服务质量。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通过对市场进行细分，识别出对公墓产品有需求和购买力的目标客户群体，如家庭、企业等。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深入了解目标客户的需求、偏好和购买行为，以便为产品推广提供有针对性的营销策略。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根据目标客户群体和需求分析，为公墓产品制定清晰、准确的市场定位，突出产品的独特价值和优势。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通过对公墓产品的深入挖掘，找出与竞争对手不同的产品特点和优势，如地理位置、环境、服务等。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挖掘产品特色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通过品牌传播和推广，塑造公墓产品的独特品牌形象，提升消费者对产品的认知度和信任度。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针对不同客户的需求，提供个性化的产品和服务，如定制化的葬礼仪式、专业的墓地管理等，以增加产品的附加值和竞争力。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详细分析公墓产品的成本构成，包括土地成本、建设成本、运营成本等，为制定合理的价格策略提供依据。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通过对竞争对手和市场价格的调研，了解市场价格水平和竞争状况，以便制定合理的价格策略。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根据成本分析和市场调研结果，选择适合公墓产品的价格策略，如高价策略、低价策略或竞争定价策略等。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https://d.book118.com/945101113224011123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2024-09-27T13:00:16.391</cp:lastPrinted>
  <dcterms:created xsi:type="dcterms:W3CDTF">2024-09-27T05:00:16Z</dcterms:created>
  <dcterms:modified xsi:type="dcterms:W3CDTF">2024-09-27T05:00:18Z</dcterms:modified>
</cp:coreProperties>
</file>