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56C07-C535-45F9-B13D-1DB5BB412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6BA98-4F6C-418D-B62D-BAE3DF8DD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3AAB7-1479-4A11-83B9-4EE042836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E1393-6189-4731-855C-803C3F28A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D2C071-5F0E-48EE-9A2B-F3880BBA8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B16B2C-EADE-4525-AB74-2A2B8F14F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F7A43F-6D8F-423D-A1B9-14A9E5104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3E670-08E8-4B0E-BCF7-F2E3BF253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0C0A2-B522-47AF-BD00-8A26AABCD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90172-1C69-4D16-9CE1-017C3859F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B67D7-3E65-4C2C-A598-07A671D3E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0213323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《数学童话故事》课件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数学童话故事简介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经典数学童话故事介绍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如何创作数学童话故事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数学童话故事的启示和应用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数学童话故事的发展趋势和未来展望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数学童话故事简介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数学童话故事是一种将数学知识融入童话故事中的教育方式，通过生动有趣的故事情节，激发孩子对数学的兴趣和好奇心。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它以童话故事为载体，将数学知识、数学思维和数学方法巧妙地融入其中，让孩子在听故事的同时，潜移默化地接受数学启蒙。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什么是数学童话故事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6" b="263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生动有趣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知识性强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启发思维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数学童话故事通常具有丰富的情节和生动的角色，能够吸引孩子的注意力，激发他们的阅读兴趣。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每个数学童话故事都蕴含着一定的数学知识，通过有趣的故事情节，帮助孩子理解抽象的数学概念。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数学童话故事不仅教授数学知识，更注重培养孩子的数学思维和解决问题的能力。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数学童话故事的特点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数学童话故事的意义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数学童话故事将数学知识与趣味故事相结合，使孩子对数学产生兴趣，提高学习积极性。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通过阅读数学童话故事，孩子可以锻炼逻辑思维能力、想象力和创造力。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数学童话故事有助于培养孩子的阅读习惯、语言表达能力、观察力和耐心等综合素质。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提高学习兴趣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培养思维能力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经典数学童话故事介绍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培养观察与思考能力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通过小马过河的故事，引导孩子们观察河水深浅的变化，思考如何安全过河，培养他们的观察与思考能力。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《小马过河》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297" r="1729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培养公平与合作意识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通过狐狸分饼的故事，让孩子们明白公平与合作的重要性，学会在日常生活中与他人分享，培养他们的公平与合作意识。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《狐狸分饼》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培养耐心与毅力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通过龟兔赛跑的故事，让孩子们明白耐心与毅力的重要性，学会在面对困难时不放弃，培养他们的耐心与毅力。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《龟兔赛跑》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培养专注与细心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通过小猫钓鱼的故事，引导孩子们学会专注和细心，让他们明白只有认真对待每一件事情，才能获得成功。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《小猫钓鱼》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如何创作数学童话故事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https://d.book118.com/945102133230011101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2024-09-10T04:32:01.458</cp:lastPrinted>
  <dcterms:created xsi:type="dcterms:W3CDTF">2024-09-09T20:32:01Z</dcterms:created>
  <dcterms:modified xsi:type="dcterms:W3CDTF">2024-09-09T20:32:03Z</dcterms:modified>
</cp:coreProperties>
</file>