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3F387-723C-4D18-A1B1-02C617AD8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89771-7265-4FD0-B5C2-7036F60E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D3CFD-6D82-49E7-9DE6-6F313A013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AD41E-45E4-474F-9017-B1A5317D9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5EAEA8-3983-47B3-B5AB-06A54BC4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CE51B-BFBF-4973-BE36-6F4543B5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C7A11-2161-4096-B2A5-333AA2A0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CE477-B405-4D0B-82D3-C5A6576D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DE9B0-65A3-4A7E-AA9C-5549D2DB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2CFD6-5C32-4CA2-B343-33344CAD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90CF5-9735-4C98-8041-6F7EDBFA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02332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烧结砖项目投资计划书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厂址选择与建设条件评估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项目实施进度安排与监控管理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96" r="292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当前烧结砖行业处于成熟阶段，市场规模稳定增长，但行业内部竞争激烈，产品同质化严重。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随着环保政策的日益严格和消费者对高品质产品的需求增加，烧结砖行业将朝着环保、节能、高品质的方向发展。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烧结砖行业现状及发展趋势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中高端建筑市场，包括住宅、商业建筑、公共设施等。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目标市场对烧结砖的需求主要集中在高品质、环保、节能等方面，同时对于产品的个性化、定制化需求也在增加。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竞争对手优势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本项目优势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品牌知名度高，产品线丰富，技术实力强。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产品定位准确，符合市场需求，价格具有竞争力。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本项目劣势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包括国内知名品牌和国外进口品牌。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价格较高，部分产品不符合国内市场需求。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品牌知名度不高，需要加大市场推广力度。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国家对环保要求日益严格，烧结砖企业需要加强环保投入，确保生产过程中的废气、废水等达标排放。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建筑节能政策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国家大力推广建筑节能技术，鼓励使用节能建筑材料，烧结砖作为重要的墙体材料之一，需要符合建筑节能标准。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国家对于烧结砖行业的产业政策主要包括鼓励企业技术创新、推动行业整合、提高产业集中度等。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烧结多孔砖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规格为190mm×190mm×90mm，具有较高的孔洞率，保温隔热性能好，适用于节能建筑。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烧结空心砖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规格为390mm×190mm×190mm，具有较大的空心部分，减轻建筑物自重，适用于非承重墙体。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烧结普通砖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规格为240mm×115mm×53mm，具有高强度、良好的耐磨性和耐久性，适用于一般建筑墙体。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主要产品种类及规格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检验与包装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将制备好的原料通过挤压或压制的方式成型为砖坯，砖坯应具有规定的尺寸和形状。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将干燥后的砖坯码放在烧结窑中，通过高温烧结使砖坯发生物理化学变化，形成致密的烧结体。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将烧结后的砖体进行自然冷却或强制冷却，使砖体温度逐渐降低至室温。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选用优质黏土、煤矸石等原料，经过破碎、筛分、陈化等工序，制备成合格的砖坯原料。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原料制备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将成型后的砖坯进行自然干燥或人工干燥，以降低砖坯水分，提高砖坯强度。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对冷却后的烧结砖进行外观、尺寸、强度等项目的检验，合格后进行包装入库。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根据生产需要选择自然冷却或强制冷却设备，如冷却风机等。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选用节能环保型烧结窑，如隧道窑、轮窑等，确保烧结过程温度均匀、能耗低。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根据生产规模和场地条件选择自然干燥或人工干燥设备，如隧道式干燥窑等。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原料破碎设备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选用高效破碎机，确保原料破碎粒度符合要求。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选用先进的挤压成型机或压制成型机，确保砖坯成型质量。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采用先进的原料制备技术、成型技术、干燥技术、烧结技术和冷却技术，提高产品质量和生产效率；引进自动化生产线和智能化管理系统，实现生产过程的自动化和智能化。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拥有自主知识产权的核心技术和专利；具备完善的研发体系和创新能力；拥有高素质的研发团队和技术人才；与高校和科研机构建立紧密的产学研合作关系；注重品牌建设和市场营销策略的制定与实施。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技术创新点和核心竞争力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厂址选择与建设条件评估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厂址地理位置及交通条件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项目选址于XXX地区，地处交通要道，方便原材料输入和产品输出。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该地区拥有发达的公路、铁路和水路交通网络，便于物流运输。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该地区拥有丰富的原材料资源，如黏土、煤矸石等，品质优良，适合生产高质量烧结砖。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该地区气候适宜，温度、湿度等气候条件有利于烧结砖的生产。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厂区地质稳定，无地震、滑坡等自然灾害风险。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厂区自然条件和资源状况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厂区自备水井，水质符合国家相关标准，满足生产和生活用水需求。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该地区电网覆盖完善，电力供应稳定可靠，满足项目用电需求。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厂区配备集中供热系统，采用高效环保锅炉，确保生产过程中的热能需求。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厂区排水系统完善，实现雨污分流，污水经处理达标后排放。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公用设施配套情况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环境保护要求及治理措施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废气治理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采用高效除尘器和脱硫脱硝装置，确保废气排放符合国家相关标准。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选用低噪声设备，采取隔声、消声等措施，确保厂界噪声达标。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废水治理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建立废水处理站，采用先进的废水处理工艺，实现废水循环利用和零排放。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固废处置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建立固废堆场，分类收集、贮存和处置固体废弃物，实现资源化利用和无害化处理。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包括土地购置费、厂房建设费、设备购置及安装费等。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其他投资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包括研发投入、人员培训、市场推广等费用。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流动资金投资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用于原材料采购、生产运营、销售推广等日常经营活动的资金。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总投资估算及构成分析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https://d.book118.com/945102332130011123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2024-09-27T04:19:17.254</cp:lastPrinted>
  <dcterms:created xsi:type="dcterms:W3CDTF">2024-09-26T20:19:17Z</dcterms:created>
  <dcterms:modified xsi:type="dcterms:W3CDTF">2024-09-26T20:19:19Z</dcterms:modified>
</cp:coreProperties>
</file>