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BC75B-F171-46EF-AD35-127072EF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1DC10-B7C1-4170-9C45-D3AE37FDD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51F8B-57BE-4CAB-8C72-E3B518F7B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C78FF-C6D9-4D4B-8989-E1019B24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E753EC-A57A-4420-A9F0-E464EA8C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F3CA6-99E6-44FE-B728-BDA58512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C3108-4E87-46FE-902A-AF7EC702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DF38F-6509-4FD7-A31F-F5FFB51CE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2400E-C7A1-4FD0-8A20-CCF87A148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3FBBA-1624-4489-8A33-A87229395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73D6C-DCEE-466C-B019-657CCF50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0301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护理急救ppt大纲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护理急救概述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常见急症与护理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急救技能与护理操作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急救药品与设备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护理急救培训与教育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70" r="33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护理急救是指在意外伤害或突发疾病情况下，为挽救患者生命而采取的紧急护理措施。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护理急救是挽救患者生命的关键环节，及时、正确的护理急救措施能够显著提高患者的生存率。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护理人员应迅速到达现场，评估患者情况，并采取初步急救措施。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护理急救应遵循科学原理，结合患者实际情况，采取合适的急救措施。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875" r="19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护理人员应关注患者心理状态，给予患者关爱和安慰，减轻其紧张情绪。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护理急救的基本原则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转运与进一步治疗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护理急救的流程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768" r="237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护理人员到达现场后，应迅速评估患者情况，判断病情严重程度。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根据评估结果，采取相应的初步急救措施，如心肺复苏、止血、保持呼吸道通畅等。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将患者转运至医疗机构，并协助医生进行进一步治疗。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对急救过程进行详细记录，并对急救效果进行评估，及时反馈经验教训，提高急救水平。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常见急症与护理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心肺复苏是针对心脏骤停患者的紧急抢救措施，包括胸外按压、人工呼吸等步骤，以恢复患者的自主循环和呼吸功能。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患者出现突然的意识丧失、大动脉搏动消失、呼吸停止等征象。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识别心脏骤停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胸外按压、开放气道、人工呼吸，按照30:2的比例进行，直至患者恢复自主循环或专业急救人员到达。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确保按压深度和频率正确，避免过度通气，及时除颤。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心脏骤停与心肺复苏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休克是一种严重的临床状态，表现为血压下降、组织灌注不足、器官功能障碍等，需要紧急处理以维持生命体征。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避免过度输液导致肺水肿和心衰。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患者出现血压下降、心率加快、四肢厥冷、意识模糊等征象。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识别休克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建立静脉通道、补充血容量、维持呼吸道通畅、观察生命体征变化。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急性中毒是指患者短时间内接触大量有毒物质，导致机体功能严重受损，需要紧急救治以降低损伤程度。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患者出现相应毒物中毒症状，如意识障碍、抽搐、呼吸困难等。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识别急性中毒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清除毒物、催吐、洗胃、导泻、利尿等，同时给予特效解毒剂和对症治疗。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确保患者呼吸道通畅，避免发生窒息和吸入性肺炎。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260" r="252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创伤是指机械因素引起的身体组织或器官损伤，需要紧急处理以止血、缓解疼痛和预防感染。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评估伤情严重程度，确定出血部位和程度，观察有无骨折、脏器损伤等。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止血、包扎、固定、搬运等，同时给予患者心理支持和生命体征监测。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避免在创伤处涂抹药膏、红花油等物品，保持伤口清洁干燥。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https://d.book118.com/945103010102011104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2024-09-13T23:12:33.531</cp:lastPrinted>
  <dcterms:created xsi:type="dcterms:W3CDTF">2024-09-13T15:12:33Z</dcterms:created>
  <dcterms:modified xsi:type="dcterms:W3CDTF">2024-09-13T15:12:35Z</dcterms:modified>
</cp:coreProperties>
</file>