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8F7AEB-E81F-4F7B-81A6-5A871FB2AE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F7AF78-0FD6-4B59-853E-89E68A5346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05F2AC-1A33-446F-A604-B6099D8A51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D6FFF5-D4A1-48A8-AC17-E462BF3198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81CF188-CA24-4062-9B29-C77B1447C8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0363191-A1FB-4B90-8449-9A102EE904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2175342-E9AB-4AC3-AA4F-9DB3776B2D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65C037-A53E-41E2-8E4A-0F572924F5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5E6616-EA22-4E19-9C27-4C8C2177DB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609720-4C55-4260-9DB8-433A1C7FDB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ECEF01-4021-4316-AFD5-56E7F75CF7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5103343312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如何做好护理说课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endParaRPr lang="en-US" sz="2025" b="1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说课内容准备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说课技巧提升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说课实践与反思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说课与护理专业特点结合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说课与教学评价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说课内容准备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明确教学目标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知识目标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明确学生需要掌握的护理学基础知识和技能。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能力目标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培养学生具备实际操作和解决问题的能力。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情感目标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培养学生对护理专业的热爱和职业素养。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介绍护理学的基本概念、原理和方法。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理论内容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实践内容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9482" r="1948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演示护理技能操作，包括病人评估、护理措施等。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结合实际案例，分析护理实践中的问题和解决方案。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确定教学内容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了解学生的知识背景和技能水平，以便针对性地准备教学内容。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学生基础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关注学生的兴趣和需求，将学生感兴趣的内容融入说课中，提高学生的学习积极性。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学生兴趣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及时收集学生的反馈意见，调整说课内容和方式，提高教学效果。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学生反馈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了解学生需求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说课技巧提升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在面对非专业的听众时，尽量使用通俗易懂的语言来解释护理知识，避免使用过于专业的术语。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02" r="1660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避免使用专业术语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保持稳定的语速，以便听众更好地理解内容，避免说得太快或太慢。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语速适中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4375" b="143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4194" r="2419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确保自己的声音清晰，以便听众能够听清楚。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声音洪亮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语言表达清晰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层次分明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在主体部分，应将内容按照逻辑顺序进行组织，使听众更容易理解。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结构完整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确保说课的结构完整，包括引言、主体和结论等部分。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重点突出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强调重点内容，使听众能够更好地把握关键信息。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逻辑严谨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注意观察听众的反应，如眼神、表情等，以便了解他们是否理解自己的内容。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观察听众反应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可以适当地提问与回答，与听众进行互动，帮助他们更好地理解护理知识。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提问与回答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根据听众的反应和问题，及时调整自己的说课内容和方式。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及时调整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互动与反馈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说课实践与反思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https://d.book118.com/945103343312011100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2024-09-08T21:08:49.611</cp:lastPrinted>
  <dcterms:created xsi:type="dcterms:W3CDTF">2024-09-08T13:08:49Z</dcterms:created>
  <dcterms:modified xsi:type="dcterms:W3CDTF">2024-09-08T13:08:51Z</dcterms:modified>
</cp:coreProperties>
</file>