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4E6E4D-EEC1-4159-A406-F64A74ACF7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5FF2EE-2D93-40A3-91A1-A22C92D6C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BD5EA9-ECD2-44DA-9831-72292C396B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B23168-24A2-4042-A1C4-B9D82836CF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15506C-1152-474E-9B89-F787BA7E50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757EFF-53ED-461E-8C5F-E2B2DE1EC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B2BA6E-172F-433A-8530-FE02F69CAC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698711-3BC7-4704-A887-C4E1B45E3A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675B0D-F879-4C7B-8E37-FD43E6E8B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5F98DF-7801-4C95-BF5E-DF6D8B7EE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251E88-2712-44DC-8760-2D989F4A9D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5104130010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《岁前不必在乎的事》ppt课件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岁前不必在乎的事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为什么要在岁前不在乎这些事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如何做到不在乎这些事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人生中有很多事情需要我们关注和在乎，但在岁前，有些事情其实并不值得我们过度关注。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主题背景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通过本次课件，帮助大家认识到在岁前不必过分在乎的事情，从而更好地把握人生的重点和方向。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岁前是我们人生中最重要的时间段之一，应该把精力放在学习和成长上，而不是过分纠结于一些琐事。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过分在乎某些事情会导致焦虑和压力，影响我们的心理健康和成长。在岁前学会放下一些事情，有利于我们更好地成长和发展。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为什么要在岁前不在乎某些事情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避免过度焦虑和压力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年轻时的时间价值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岁前不必在乎的事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物质财富固然重要，但在岁前应该更注重精神财富的积累。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在年轻的时候，过分追求物质财富可能会让人陷入盲目和焦虑。相反，应该注重培养自己的能力和兴趣，积累更多的精神财富，这将有助于个人成长和未来的发展。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7781" r="1778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物质财富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人际关系对个人成长和发展至关重要，但在岁前不必过分强求。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在年轻的时候，建立良好的人际关系网络是必要的，但不必过分强求。应该注重自我成长和提升，通过自身的魅力和能力吸引更多志同道合的人。同时，也要学会处理人际关系中的矛盾和冲突。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人际关系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9719" r="1971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他人的评价是重要的参考，但在岁前不必过于在意。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在年轻的时候，他人的评价可能会对个人的成长和发展产生影响。然而，不必过于在意这些评价，因为每个人的观点和看法都是主观的。应该学会独立思考和判断，坚持自己的信念和原则，同时尊重他人的观点。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他人评价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完美主义是一种追求完美的态度，但在岁前不必过分追求。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在年轻的时候，过分追求完美可能会让人陷入焦虑和失望。应该学会接受自己的不完美之处，并从中汲取经验和教训。同时，也要学会在追求完美的过程中保持平衡和放松的心态。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完美主义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为什么要在岁前不在乎这些事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人生中有很多其他的美好事物，如自然、艺术、文化等，这些都能丰富人的精神世界，让人更加快乐和满足。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物质财富并不能带来真正的幸福感，因为人的内心深处需要的是爱、关心、尊重和理解等情感满足。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11900" r="11900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85" r="958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26" r="9526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物质财富只是生活的一小部分，过分追求物质财富可能会让人忽视生活中更重要的东西，如人际关系、个人成长等。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物质财富：人生的意义并非只在于物质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https://d.book118.com/945104130010011044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2024-09-06T04:18:14.803</cp:lastPrinted>
  <dcterms:created xsi:type="dcterms:W3CDTF">2024-09-05T20:18:14Z</dcterms:created>
  <dcterms:modified xsi:type="dcterms:W3CDTF">2024-09-05T20:18:16Z</dcterms:modified>
</cp:coreProperties>
</file>