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A5C44-9678-46DA-8290-1BFDB1AB5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F3DCD-0246-4C62-8667-5DD9955B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56F5A-6C4E-4D34-8E22-49042188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21A5C-CE1D-4942-BC8B-DDFFCACD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DE4AB-D870-4DE4-9FBA-53FBA232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55D25-2709-4294-9896-0915395D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93C91-057F-4272-A53D-B29AE5DE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7CCCD-86D4-475F-8D89-6A11C57ED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28FB4-9850-494E-80B4-E8C2E42E3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32606-DE16-45C4-8116-A9BD297E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305EC-CDA1-4DD2-B391-18FFB16E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11112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老年人常见疾病与护理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泌尿系统疾病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其他常见疾病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循环系统疾病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冠心病是冠状动脉粥样硬化性心脏病的简称，是一种常见的心血管疾病，主要是由于冠状动脉血管发生粥样硬化引起血管狭窄或堵塞，导致心肌缺血、缺氧或坏死。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胸闷、胸痛、心悸、气短等。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药物治疗、介入治疗、外科手术等。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冠心病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心力衰竭是指心脏无法正常泵血，导致血液在体内淤积，引发一系列症状的疾病。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5" r="2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呼吸困难、乏力、水肿等。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药物治疗、生活方式调整、心理支持等。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心力衰竭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高血压是指血液在血管中的压力过高，长期高血压可能导致心脏病、脑血管病等严重并发症。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58" b="15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头痛、头晕、耳鸣等。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药物治疗、生活方式调整、心理压力管理等。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医生通常根据患者的症状、肺功能检查结果和胸部X光等手段进行诊断。治疗包括使用支气管扩张剂、抗炎药物和长期氧疗等。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慢性阻塞性肺疾病是一种常见的呼吸系统疾病，主要特征是持续的呼吸道阻塞，表现为咳嗽、咳痰和呼吸困难等症状。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提供良好的生活环境，保持室内空气新鲜，避免接触烟雾和其他刺激性气体。鼓励患者进行适量的运动锻炼，以增强肌肉力量和改善心肺功能。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慢性阻塞性肺疾病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哮喘是一种过敏反应或炎症导致的气道阻塞，表现为反复发作的喘息、咳嗽和胸闷等症状。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医生通常根据患者的症状和肺功能检查进行诊断。治疗包括使用抗炎药物和哮喘控制药物，如吸入性糖皮质激素和长效β2受体激动剂等。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提供安静、舒适的生活环境，避免过敏原和刺激物。鼓励患者进行规律的运动锻炼，以改善肺功能和增强免疫力。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肺炎是指肺部受到细菌、病毒或其他微生物等感染引起的炎症，表现为咳嗽、咳痰、发热和呼吸困难等症状。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医生通常根据患者的症状、胸部X光和血液检查等手段进行诊断。治疗包括使用抗生素、对症治疗和支持治疗等。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提供充足的休息和营养支持，保持室内空气新鲜和适宜的湿度。鼓励患者进行适量的运动锻炼，以增强肌肉力量和改善心肺功能。同时注意监测体温变化，及时处理发热等症状。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963" b="249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440" b="254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胃溃疡的主要症状包括腹部疼痛、饱胀感、恶心、呕吐和食欲不振等。疼痛通常在餐后或空腹时加重，可伴有反酸、嗳气等症状。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胃溃疡通常由幽门螺杆菌感染、长期服用非甾体抗炎药、应激性溃疡和不良饮食习惯等引起。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胃溃疡的护理主要包括调整饮食习惯，避免暴饮暴食和过度饮酒，保持规律的作息时间，避免精神压力过大，遵医嘱按时服药等。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肝炎的主要症状包括乏力、食欲减退、恶心、呕吐、腹胀、肝区疼痛等。部分患者可出现黄疸、发热等症状。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肝炎可由多种病原体引起，如病毒、细菌和其他微生物等。病毒感染是肝炎最常见的病因。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875" b="18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肝炎患者的护理主要包括隔离措施，避免交叉感染，注意个人卫生，适当休息和运动，保持良好的心态，遵医嘱按时服药等。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https://d.book118.com/945111112033011041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2024-09-01T15:40:06.927</cp:lastPrinted>
  <dcterms:created xsi:type="dcterms:W3CDTF">2024-09-01T07:40:06Z</dcterms:created>
  <dcterms:modified xsi:type="dcterms:W3CDTF">2024-09-01T07:40:09Z</dcterms:modified>
</cp:coreProperties>
</file>