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EAEDF3F-DB70-4ED8-88CD-9EDE5A83B99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A947557-0496-44B9-A888-E9D55F2555F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D21E840-2089-474C-BC01-935643163B5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5C75F48-D9E7-4E1F-B2D7-8128EB7B813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CFEB2A2-E5ED-477F-856E-69964BA076A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A909DAC-5976-4178-A35E-BA0AFA4A065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662E3BC-129D-455D-B3E6-F144845029A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E505B76-A23C-4048-9B54-0123E6758F7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753F1F4-02C0-4513-916C-AB6D10BB533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165F5DA-6485-419E-B0F2-FCA0CB76DFA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3BAC6DD-44EA-4DBF-96B4-9DDC30E6E0E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4511303304401111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81004" y="845344"/>
            <a:ext cx="11029991"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000000"/>
                </a:solidFill>
                <a:latin typeface="Microsoft Yahei"/>
                <a:ea typeface="Microsoft Yahei"/>
                <a:cs typeface="Microsoft Yahei"/>
              </a:rPr>
              <a:t>从心理健康角度分析前半生</a:t>
            </a:r>
          </a:p>
        </p:txBody>
      </p:sp>
      <p:sp>
        <p:nvSpPr>
          <p:cNvPr id="3" name="TextBox 3"/>
          <p:cNvSpPr txBox="1"/>
          <p:nvPr/>
        </p:nvSpPr>
        <p:spPr>
          <a:xfrm>
            <a:off x="581004" y="4871256"/>
            <a:ext cx="3607967" cy="4000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spcBef>
                <a:spcPts val="450"/>
              </a:spcBef>
            </a:pPr>
            <a:r>
              <a:rPr lang="en-US" sz="2025">
                <a:solidFill>
                  <a:srgbClr val="000000"/>
                </a:solidFill>
                <a:latin typeface="Microsoft Yahei"/>
                <a:ea typeface="Microsoft Yahei"/>
                <a:cs typeface="Microsoft Yahei"/>
              </a:rPr>
              <a:t>汇报人：XXX</a:t>
            </a:r>
          </a:p>
        </p:txBody>
      </p:sp>
      <p:sp>
        <p:nvSpPr>
          <p:cNvPr id="4" name="TextBox 4"/>
          <p:cNvSpPr txBox="1"/>
          <p:nvPr/>
        </p:nvSpPr>
        <p:spPr>
          <a:xfrm>
            <a:off x="581004" y="5480856"/>
            <a:ext cx="3128727"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spcBef>
                <a:spcPts val="450"/>
              </a:spcBef>
            </a:pPr>
            <a:r>
              <a:rPr lang="en-US" sz="2025">
                <a:solidFill>
                  <a:srgbClr val="000000"/>
                </a:solidFill>
                <a:latin typeface="Microsoft Yahei"/>
                <a:ea typeface="Microsoft Yahei"/>
                <a:cs typeface="Microsoft Yahei"/>
              </a:rPr>
              <a:t>2024-01-12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心理健康概述</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《前半生》中角色的心理健康分析</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心理健康问题在《前半生》中的体现</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《前半生》中的心理健康干预措施</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从《前半生》看心理健康的预防与维护</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solidFill>
                <a:latin typeface="Microsoft Yahei"/>
                <a:ea typeface="Microsoft Yahei"/>
                <a:cs typeface="Microsoft Yahei"/>
              </a:rPr>
              <a:t>目</a:t>
            </a:r>
          </a:p>
          <a:p>
            <a:pPr algn="ctr">
              <a:lnSpc>
                <a:spcPct val="125000"/>
              </a:lnSpc>
            </a:pPr>
            <a:r>
              <a:rPr lang="en-US" sz="7650" b="1">
                <a:solidFill>
                  <a:srgbClr val="FFFFFF"/>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schemeClr>
                </a:solidFill>
                <a:latin typeface="Microsoft Yahei"/>
                <a:ea typeface="Microsoft Yahei"/>
                <a:cs typeface="Microsoft Yahei"/>
              </a:rPr>
              <a:t>01</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solidFill>
                <a:latin typeface="Microsoft Yahei"/>
                <a:ea typeface="Microsoft Yahei"/>
                <a:cs typeface="Microsoft Yahei"/>
              </a:rPr>
              <a:t>心理健康概述</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8207" b="8207"/>
          <a:stretch>
            <a:fillRect/>
          </a:stretch>
        </p:blipFill>
        <p:spPr>
          <a:xfrm>
            <a:off x="3909691" y="1250241"/>
            <a:ext cx="7848600" cy="5248275"/>
          </a:xfrm>
          <a:prstGeom prst="rect">
            <a:avLst/>
          </a:prstGeom>
        </p:spPr>
      </p:pic>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心理健康的定义</a:t>
            </a:r>
          </a:p>
        </p:txBody>
      </p:sp>
      <p:sp>
        <p:nvSpPr>
          <p:cNvPr id="24" name="AutoShape 24"/>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63624" y="1510084"/>
            <a:ext cx="2936423"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心理健康是指个体内部心理过程和外部行为的一种相对稳定、协调的状态，能够适应环境变化和应对生活压力，并保持良好的自我调节能力。</a:t>
            </a:r>
            <a:endParaRPr lang="en-US" sz="1100"/>
          </a:p>
        </p:txBody>
      </p:sp>
      <p:sp>
        <p:nvSpPr>
          <p:cNvPr id="26" name="AutoShape 26"/>
          <p:cNvSpPr/>
          <p:nvPr/>
        </p:nvSpPr>
        <p:spPr>
          <a:xfrm>
            <a:off x="590191" y="4157580"/>
            <a:ext cx="3052052"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心理健康不仅包括情绪稳定、心理平衡，还包括认知清晰、意志坚定、人际关系和谐等方面。</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t="3708" b="3708"/>
          <a:stretch>
            <a:fillRect/>
          </a:stretch>
        </p:blipFill>
        <p:spPr>
          <a:xfrm>
            <a:off x="939482" y="1415327"/>
            <a:ext cx="4843295"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心理健康对个体的发展和成长至关重要，良好的心理健康有助于提高个体的工作效率、创造力、人际关系和社会适应能力。</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心理健康有助于减少心理障碍和心理问题的发生，提高个体的幸福感和生活质量。</a:t>
            </a:r>
          </a:p>
        </p:txBody>
      </p:sp>
      <p:sp>
        <p:nvSpPr>
          <p:cNvPr id="5" name="AutoShape 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心理健康的重要性</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随着社会压力的增加和生活节奏的加快，心理健康问题日益突出，如抑郁、焦虑、自卑等心理障碍的发病率呈上升趋势。</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随着人们对心理健康的关注度不断提高，心理健康服务的需求也在不断增加，心理健康服务行业的发展趋势明显。</a:t>
            </a:r>
          </a:p>
        </p:txBody>
      </p: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心理健康问题的现状与趋势</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schemeClr>
                </a:solidFill>
                <a:latin typeface="Microsoft Yahei"/>
                <a:ea typeface="Microsoft Yahei"/>
                <a:cs typeface="Microsoft Yahei"/>
              </a:rPr>
              <a:t>02</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solidFill>
                <a:latin typeface="Microsoft Yahei"/>
                <a:ea typeface="Microsoft Yahei"/>
                <a:cs typeface="Microsoft Yahei"/>
              </a:rPr>
              <a:t>《前半生》中角色的心理健康分析</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贺涵</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在剧中，贺涵是一个事业有成的男性，但他内心深处却有着焦虑和不安。他常常感到自己的成就还不够，对未来的发展充满了担忧。</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唐晶</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唐晶是一个独立、自信的女性，但她也有自己的心理压力。她对事业和爱情的追求让她感到疲惫不堪，有时甚至会感到孤独和无助。</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陈俊生</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陈俊生是一个善良、努力的男性，但他也有自己的心理问题。他在家庭和事业之间挣扎，对自己的价值感到迷茫。</a:t>
            </a:r>
          </a:p>
        </p:txBody>
      </p: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主要角色的心理状态</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39110" y="1500306"/>
            <a:ext cx="4453160" cy="4453160"/>
          </a:xfrm>
          <a:prstGeom prst="rect">
            <a:avLst/>
          </a:prstGeom>
        </p:spPr>
      </p:pic>
      <p:sp>
        <p:nvSpPr>
          <p:cNvPr id="3" name="TextBox 3"/>
          <p:cNvSpPr txBox="1"/>
          <p:nvPr/>
        </p:nvSpPr>
        <p:spPr>
          <a:xfrm>
            <a:off x="6827317" y="1652939"/>
            <a:ext cx="417813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贺涵面临的压力与挑战主要是职业发展、人际关系和家庭生活等方面。他需要面对自己的焦虑和不安，寻找平衡和内心的平静。</a:t>
            </a:r>
          </a:p>
        </p:txBody>
      </p:sp>
      <p:sp>
        <p:nvSpPr>
          <p:cNvPr id="4" name="AutoShape 4"/>
          <p:cNvSpPr/>
          <p:nvPr/>
        </p:nvSpPr>
        <p:spPr>
          <a:xfrm>
            <a:off x="5303897" y="1500306"/>
            <a:ext cx="1289643" cy="4453160"/>
          </a:xfrm>
          <a:prstGeom prst="roundRect">
            <a:avLst>
              <a:gd name="adj" fmla="val 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827317" y="3205107"/>
            <a:ext cx="417813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唐晶面临的压力与挑战主要是事业和爱情方面。她需要面对自己的疲惫和孤独，寻找真正的幸福和满足。</a:t>
            </a:r>
          </a:p>
        </p:txBody>
      </p:sp>
      <p:sp>
        <p:nvSpPr>
          <p:cNvPr id="6" name="TextBox 6"/>
          <p:cNvSpPr txBox="1"/>
          <p:nvPr/>
        </p:nvSpPr>
        <p:spPr>
          <a:xfrm>
            <a:off x="6827317" y="4795486"/>
            <a:ext cx="417813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陈俊生面临的压力与挑战主要是家庭和事业方面。他需要面对自己的迷茫和挣扎，寻找自己的价值和方向。</a:t>
            </a:r>
          </a:p>
        </p:txBody>
      </p:sp>
      <p:sp>
        <p:nvSpPr>
          <p:cNvPr id="7" name="Freeform 7"/>
          <p:cNvSpPr/>
          <p:nvPr/>
        </p:nvSpPr>
        <p:spPr>
          <a:xfrm>
            <a:off x="5682324" y="1976969"/>
            <a:ext cx="532790" cy="435254"/>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5751818" y="3549091"/>
            <a:ext cx="381610" cy="381610"/>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738407" y="5059127"/>
            <a:ext cx="396240" cy="384048"/>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角色面临的心理压力与挑战</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811828" y="1585714"/>
            <a:ext cx="98308" cy="120017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003860" y="1688405"/>
            <a:ext cx="565194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贺涵应对心理压力的方式主要是通过工作、运动和社交活动来转移注意力。这些方法在一定程度上缓解了他的焦虑和不安，但并没有从根本上解决问题。</a:t>
            </a:r>
          </a:p>
        </p:txBody>
      </p:sp>
      <p:sp>
        <p:nvSpPr>
          <p:cNvPr id="4" name="AutoShape 4"/>
          <p:cNvSpPr/>
          <p:nvPr/>
        </p:nvSpPr>
        <p:spPr>
          <a:xfrm>
            <a:off x="811828" y="3104653"/>
            <a:ext cx="98308" cy="120017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03860" y="3207344"/>
            <a:ext cx="565194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唐晶应对心理压力的方式主要是通过自我调节和寻求心理咨询来缓解自己的疲惫和孤独。这些方法让她逐渐走出了困境，重新找回了自信和幸福。</a:t>
            </a:r>
          </a:p>
        </p:txBody>
      </p:sp>
      <p:sp>
        <p:nvSpPr>
          <p:cNvPr id="6" name="AutoShape 6"/>
          <p:cNvSpPr/>
          <p:nvPr/>
        </p:nvSpPr>
        <p:spPr>
          <a:xfrm>
            <a:off x="811828" y="4623592"/>
            <a:ext cx="98308" cy="120017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1003860" y="4726283"/>
            <a:ext cx="565194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陈俊生应对心理压力的方式主要是通过与家人和朋友沟通、寻求职业发展机会来寻找自己的价值和方向。这些方法让他逐渐摆脱了迷茫和挣扎，重新找回了自己的方向和目标。</a:t>
            </a:r>
          </a:p>
        </p:txBody>
      </p:sp>
      <p:pic>
        <p:nvPicPr>
          <p:cNvPr id="8" name="Picture 8"/>
          <p:cNvPicPr>
            <a:picLocks noChangeAspect="1"/>
          </p:cNvPicPr>
          <p:nvPr/>
        </p:nvPicPr>
        <p:blipFill>
          <a:blip r:embed="rId2">
            <a:alphaModFix/>
          </a:blip>
          <a:srcRect l="12500" r="12500"/>
          <a:stretch>
            <a:fillRect/>
          </a:stretch>
        </p:blipFill>
        <p:spPr>
          <a:xfrm>
            <a:off x="7082496" y="1585714"/>
            <a:ext cx="4305846" cy="4305846"/>
          </a:xfrm>
          <a:prstGeom prst="rect">
            <a:avLst/>
          </a:prstGeom>
        </p:spPr>
      </p:pic>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角色应对心理压力的方式与效果</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schemeClr>
                </a:solidFill>
                <a:latin typeface="Microsoft Yahei"/>
                <a:ea typeface="Microsoft Yahei"/>
                <a:cs typeface="Microsoft Yahei"/>
              </a:rPr>
              <a:t>03</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solidFill>
                <a:latin typeface="Microsoft Yahei"/>
                <a:ea typeface="Microsoft Yahei"/>
                <a:cs typeface="Microsoft Yahei"/>
              </a:rPr>
              <a:t>心理健康问题在《前半生》中的体现</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在《前半生》中，角色表现出对未来的担忧、紧张和不安，常常伴随着躯体症状。</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主角在面对工作、家庭和情感问题时，常常表现出过度担忧和紧张的情绪，如心跳加速、呼吸急促、失眠等。这种持续的焦虑状态对角色的心理健康造成了负面影响。</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3500" r="23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焦虑症</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https://d.book118.com/945113033044011112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47</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2024-09-18T10:53:42.586</cp:lastPrinted>
  <dcterms:created xsi:type="dcterms:W3CDTF">2024-09-18T02:53:42Z</dcterms:created>
  <dcterms:modified xsi:type="dcterms:W3CDTF">2024-09-18T02:53:44Z</dcterms:modified>
</cp:coreProperties>
</file>