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CAF89-B9B2-4234-851A-F2650A4C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96E82-C42C-415A-95D3-81C9D0DDE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EB27E-D102-4D37-A3A6-0C6E4411C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BFA78-F687-4396-8E16-43899B08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9CDE1-2311-4D18-960B-EF0AF3C8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731CE-80BB-4A54-8AAD-570390E4E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D6C97D-603B-4956-95FF-251F96F92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D4496-2B9E-4299-A4C0-AF140E77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80646-3E5B-46BB-A9A2-F81583F4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E8C9B-95CB-4B42-A43C-3E554B1BD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C7571-85B9-4433-A5D4-11F8A629F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1421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化学行业2024年生产及制度改革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绿色环保与可持续发展策略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制度改革与管理体系优化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供应链协同与市场拓展策略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人力资源开发与培训体系建设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总结：化学行业2024年生产及制度改革前景展望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化学行业是一个庞大的产业，涵盖了从基础化学品到高端特种化学品的广泛领域，对全球经济具有重要影响。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化学行业产业链包括原材料供应、化学品生产、产品销售及应用等多个环节，各环节之间相互依存。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化学行业主要产品包括基础化学品（如乙烯、丙烯等）、合成材料（如塑料、橡胶等）、特种化学品（如催化剂、添加剂等）等。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全球化学行业竞争激烈，市场集中度逐渐提高，领先企业通过技术创新和兼并重组等方式扩大市场份额。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各国政府对化学行业的监管政策不断加强，环保、安全等方面的法规日益严格，对企业生产经营产生重要影响。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全球化学市场规模巨大，其中中国、美国和欧洲是全球最大的化学品生产和消费地区。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4" b="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10" r="1771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随着环保意识的提高和政策的推动，化学行业将更加注重绿色环保，推动清洁生产和循环经济。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高端特种化学品市场需求不断增长，化学行业将向高附加值、高技术含量的产品转型。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高端化发展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数字化技术将在化学行业得到广泛应用，推动企业实现智能化生产和管理。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全球化背景下，化学企业将加强国际合作与交流，共同应对市场挑战和机遇。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国际合作与竞争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绿色环保催化剂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开发低污染、可再生的催化剂，减少化学废弃物的产生，降低对环境的负面影响。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催化剂回收与再利用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研究催化剂的回收和再生技术，实现资源的有效利用，降低生产成本。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催化剂性能提升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研发具有高活性、高选择性和长寿命的新型催化剂，提高化学反应的效率和产物的纯度。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新型催化剂研发及应用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对反应设备的结构进行优化设计，提高设备的传热、传质效率，减少能量损失。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设备结构优化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高效反应器开发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设备智能化改造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研发新型高效反应器，如微反应器、超临界反应器等，提高反应速率和产物收率。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引入先进的传感器和控制系统，实现设备的自动化和智能化运行，提高生产效率和安全性。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高效能反应设备改进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采用先进的自动化技术和装备，实现生产过程的自动化控制，减少人工干预，提高生产效率和产品质量。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利用大数据和人工智能技术，对生产过程进行实时监控和优化，提高生产效率和资源利用率。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数据驱动的生产优化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构建智能化的供应链管理系统，实现原材料、半成品和成品的智能化调度和管理，提高供应链的响应速度和灵活性。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智能化供应链管理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智能化生产技术应用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绿色环保与可持续发展策略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采用先进的节能技术，如高效电机、变频器、热回收等，降低生产过程中的能源消耗。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800" r="138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高效节能技术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推广使用清洁的原料、工艺和设备，减少生产过程中的污染物排放。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清洁生产技术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利用大数据、人工智能等技术手段，实现生产过程的智能化管理和优化，提高能源利用效率。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节能减排技术应用推广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241" b="242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055" r="190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废弃物资源化利用途径探索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废弃物分类处理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建立完善的废弃物分类处理制度，实现废弃物的减量化、资源化和无害化处理。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资源化利用技术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采用先进的废弃物资源化利用技术，如生物质能利用、废弃物制砖、制肥等，将废弃物转化为有价值的资源。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循环经济模式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推广循环经济模式，鼓励企业间废弃物交换利用，形成资源节约、环境友好的生产模式。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583" r="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预测未来环保法规政策的发展趋势及其对化学行业的影响，为企业制定长远的发展规划提供参考。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环保法规政策概述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介绍国家及地方环保法规政策的主要内容及实施情况，分析其对化学行业的影响。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探讨化学企业在环保法规政策下的应对策略，如加强环保投入、优化生产工艺、开展环保认证等。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环保法规政策对企业影响分析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制度改革与管理体系优化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https://d.book118.com/945114214321011042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2024-09-04T08:08:40.298</cp:lastPrinted>
  <dcterms:created xsi:type="dcterms:W3CDTF">2024-09-04T00:08:40Z</dcterms:created>
  <dcterms:modified xsi:type="dcterms:W3CDTF">2024-09-04T00:08:42Z</dcterms:modified>
</cp:coreProperties>
</file>