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4088-5326-4B45-9AE5-BEB562A95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BBD16-6053-4F0B-AA3B-5786A3CE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E536E-0346-4B6E-B247-99F588CC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56EDA-3A65-4218-8AE7-5155D2AC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B061C-063C-4550-801C-8289AF8B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F9042-28E4-4868-AC35-D8ACF29A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B6395-1474-4267-8597-F2ED6256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58F40-4C1E-4D21-AEB8-0347F25A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0160D-241D-435D-9F48-30B66EB9C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222B7-1369-4138-89CC-CCA8ED043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C181B-B09A-4A19-98D6-9A66C666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20133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银行客服面试职业规划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自我介绍与认知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工作经验及学术成就回顾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银行客服岗位需求分析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职业规划制定与实施策略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面试准备与策略分享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自我介绍与认知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我叫XXX，今年XX岁，毕业于XX大学，专业为XX。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在大学期间，我曾在一家知名企业实习，负责客户服务与售后支持工作，积累了丰富的客户服务经验。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姓名、年龄、学历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性格特点与技能特长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我性格开朗、热情，善于与人沟通，具备较强的团队协作精神。在面对客户时，我始终保持耐心和友善，积极为客户解决问题。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技能特长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我具备良好的沟通能力和应变能力，能够迅速应对各种突发状况。同时，我具备较强的学习能力和责任心，能够不断提升自己的业务水平，为客户提供更优质的服务。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银行客服是银行与客户之间的桥梁，负责解答客户咨询、处理客户投诉、推广银行产品等工作。客服人员需要具备扎实的业务知识、良好的沟通能力和服务意识，以确保客户满意度和忠诚度。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银行客服，我计划在未来的职业生涯中不断提升自己的业务水平和沟通能力，争取晋升为客户经理或团队主管。同时，我也将关注行业动态和技术发展，不断拓展自己的知识面和技能范围，以适应不断变化的市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对银行客服岗位的理解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工作经验及学术成就回顾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客服岗位经验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在XX银行任职客服专员，负责接听客户咨询电话、解答客户疑问、处理客户投诉等工作。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在客服团队中积极参与协作，与其他部门保持良好沟通，共同提升客户满意度。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业务知识与技能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熟练掌握银行产品、服务及相关法规，提升个人业务知识水平，为客户提供专业解答。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以往工作经历及职责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荣誉证书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在校期间曾获得XX次奖学金、XX次优秀学生称号及XX次校内比赛奖项。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参加银行内部培训及外部金融机构培训课程，获得相应结业证书，提升专业素养。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学历背景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拥有XX大学经济学学士学位，期间自主学习金融、风险管理等课程，为从事银行业奠定坚实基础。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学术成就及荣誉证书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成功化解多起客户投诉纠纷，通过耐心倾听、专业解答与合理解决方案，赢得客户信任与满意。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高强度工作压力应对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在客服高峰期及重要节点，调整作息时间与工作状态，保持高效、准确地完成任务。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困难客户沟通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针对部分难以沟通的客户，运用同理心与沟通技巧，有效化解矛盾并达成共识。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挑战与困难克服经验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银行客服岗位需求分析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解答客户咨询、处理客户投诉、推销银行产品及服务、维护客户关系等。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具备良好的沟通能力、服务意识、情绪管理能力、销售技巧和金融知识。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互联网金融、移动支付等新兴业态不断涌现，传统银行业面临转型升级压力。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金融行业变革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AI智能客服逐渐普及，但人工客服仍具有不可替代性，需提升综合素质以应对挑战。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客服岗位变化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银行业整体发展稳健，客服岗位需求持续存在，优秀客服有机会晋升为客服主管、客户关系经理等职位。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https://d.book118.com/945120133213011040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2024-08-31T18:21:10.155</cp:lastPrinted>
  <dcterms:created xsi:type="dcterms:W3CDTF">2024-08-31T10:21:10Z</dcterms:created>
  <dcterms:modified xsi:type="dcterms:W3CDTF">2024-08-31T10:21:12Z</dcterms:modified>
</cp:coreProperties>
</file>